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259" r:id="rId6"/>
    <p:sldId id="261" r:id="rId7"/>
    <p:sldId id="262" r:id="rId8"/>
    <p:sldId id="265" r:id="rId9"/>
    <p:sldId id="257" r:id="rId10"/>
    <p:sldId id="263" r:id="rId11"/>
    <p:sldId id="271" r:id="rId12"/>
    <p:sldId id="270" r:id="rId13"/>
    <p:sldId id="269"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446D66-6DED-419E-9AF5-D6C09247D698}">
          <p14:sldIdLst>
            <p14:sldId id="256"/>
            <p14:sldId id="259"/>
            <p14:sldId id="261"/>
            <p14:sldId id="262"/>
            <p14:sldId id="265"/>
            <p14:sldId id="257"/>
          </p14:sldIdLst>
        </p14:section>
        <p14:section name="Untitled Section" id="{DF1BB286-4442-4576-8155-9A5CD457A002}">
          <p14:sldIdLst>
            <p14:sldId id="263"/>
            <p14:sldId id="271"/>
            <p14:sldId id="270"/>
            <p14:sldId id="269"/>
            <p14:sldId id="267"/>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782" y="216"/>
      </p:cViewPr>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ishabh%20Negi\Desktop\Statisti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ishabh%20Negi\Desktop\Statistic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ishabh%20Negi\Desktop\Statistic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r>
              <a:rPr lang="en-IN"/>
              <a:t>Number of male and female candidate hired</a:t>
            </a:r>
          </a:p>
        </c:rich>
      </c:tx>
      <c:overlay val="0"/>
      <c:spPr>
        <a:noFill/>
        <a:ln>
          <a:noFill/>
        </a:ln>
        <a:effectLst/>
      </c:spPr>
      <c:txPr>
        <a:bodyPr rot="0" spcFirstLastPara="1" vertOverflow="ellipsis" vert="horz" wrap="square" anchor="ctr" anchorCtr="1"/>
        <a:lstStyle/>
        <a:p>
          <a:pPr>
            <a:defRPr sz="14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title>
    <c:autoTitleDeleted val="0"/>
    <c:plotArea>
      <c:layout/>
      <c:barChart>
        <c:barDir val="bar"/>
        <c:grouping val="clustered"/>
        <c:varyColors val="0"/>
        <c:ser>
          <c:idx val="0"/>
          <c:order val="0"/>
          <c:tx>
            <c:strRef>
              <c:f>Sheet1!$P$35</c:f>
              <c:strCache>
                <c:ptCount val="1"/>
                <c:pt idx="0">
                  <c:v>Column2</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Sheet1!$O$36:$O$37</c:f>
              <c:strCache>
                <c:ptCount val="2"/>
                <c:pt idx="0">
                  <c:v>Male</c:v>
                </c:pt>
                <c:pt idx="1">
                  <c:v>Female</c:v>
                </c:pt>
              </c:strCache>
            </c:strRef>
          </c:cat>
          <c:val>
            <c:numRef>
              <c:f>Sheet1!$P$36:$P$37</c:f>
              <c:numCache>
                <c:formatCode>General</c:formatCode>
                <c:ptCount val="2"/>
                <c:pt idx="0">
                  <c:v>2563</c:v>
                </c:pt>
                <c:pt idx="1">
                  <c:v>1856</c:v>
                </c:pt>
              </c:numCache>
            </c:numRef>
          </c:val>
          <c:extLst>
            <c:ext xmlns:c16="http://schemas.microsoft.com/office/drawing/2014/chart" uri="{C3380CC4-5D6E-409C-BE32-E72D297353CC}">
              <c16:uniqueId val="{00000000-C9F7-4AD2-B0D9-380F3670B1BF}"/>
            </c:ext>
          </c:extLst>
        </c:ser>
        <c:dLbls>
          <c:dLblPos val="outEnd"/>
          <c:showLegendKey val="0"/>
          <c:showVal val="1"/>
          <c:showCatName val="0"/>
          <c:showSerName val="0"/>
          <c:showPercent val="0"/>
          <c:showBubbleSize val="0"/>
        </c:dLbls>
        <c:gapWidth val="182"/>
        <c:axId val="1665518559"/>
        <c:axId val="1665521055"/>
      </c:barChart>
      <c:catAx>
        <c:axId val="166551855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crossAx val="1665521055"/>
        <c:crosses val="autoZero"/>
        <c:auto val="1"/>
        <c:lblAlgn val="ctr"/>
        <c:lblOffset val="100"/>
        <c:noMultiLvlLbl val="0"/>
      </c:catAx>
      <c:valAx>
        <c:axId val="16655210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crossAx val="1665518559"/>
        <c:crosses val="autoZero"/>
        <c:crossBetween val="between"/>
      </c:valAx>
      <c:spPr>
        <a:noFill/>
        <a:ln>
          <a:noFill/>
        </a:ln>
        <a:effectLst/>
      </c:spPr>
    </c:plotArea>
    <c:plotVisOnly val="1"/>
    <c:dispBlanksAs val="gap"/>
    <c:showDLblsOverMax val="0"/>
  </c:chart>
  <c:spPr>
    <a:noFill/>
    <a:ln>
      <a:noFill/>
    </a:ln>
    <a:effectLst/>
  </c:spPr>
  <c:txPr>
    <a:bodyPr/>
    <a:lstStyle/>
    <a:p>
      <a:pPr>
        <a:defRPr b="0" cap="none" spc="0">
          <a:ln w="0"/>
          <a:solidFill>
            <a:schemeClr val="tx1"/>
          </a:solidFill>
          <a:effectLst>
            <a:outerShdw blurRad="38100" dist="19050" dir="2700000" algn="tl" rotWithShape="0">
              <a:schemeClr val="dk1">
                <a:alpha val="40000"/>
              </a:schemeClr>
            </a:outerShdw>
          </a:effectLs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800" b="1" i="0" u="none" strike="noStrike" kern="1200" cap="all" spc="150" baseline="0">
                <a:solidFill>
                  <a:schemeClr val="tx1">
                    <a:lumMod val="50000"/>
                    <a:lumOff val="50000"/>
                  </a:schemeClr>
                </a:solidFill>
                <a:latin typeface="+mn-lt"/>
                <a:ea typeface="+mn-ea"/>
                <a:cs typeface="+mn-cs"/>
              </a:defRPr>
            </a:pPr>
            <a:r>
              <a:rPr lang="en-IN" sz="1600">
                <a:effectLst/>
              </a:rPr>
              <a:t>proportion of people working different department </a:t>
            </a:r>
          </a:p>
        </c:rich>
      </c:tx>
      <c:layout>
        <c:manualLayout>
          <c:xMode val="edge"/>
          <c:yMode val="edge"/>
          <c:x val="0.17098227223929821"/>
          <c:y val="1.9436372790304815E-2"/>
        </c:manualLayout>
      </c:layout>
      <c:overlay val="0"/>
      <c:spPr>
        <a:noFill/>
        <a:ln>
          <a:noFill/>
        </a:ln>
        <a:effectLst/>
      </c:spPr>
      <c:txPr>
        <a:bodyPr rot="0" spcFirstLastPara="1" vertOverflow="ellipsis" vert="horz" wrap="square" anchor="ctr" anchorCtr="1"/>
        <a:lstStyle/>
        <a:p>
          <a:pPr algn="ctr">
            <a:defRPr sz="18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manualLayout>
          <c:layoutTarget val="inner"/>
          <c:xMode val="edge"/>
          <c:yMode val="edge"/>
          <c:x val="0.21925919381901499"/>
          <c:y val="0.24596293769023764"/>
          <c:w val="0.34302284415475587"/>
          <c:h val="0.67477324828067375"/>
        </c:manualLayout>
      </c:layout>
      <c:pieChart>
        <c:varyColors val="1"/>
        <c:ser>
          <c:idx val="0"/>
          <c:order val="0"/>
          <c:tx>
            <c:strRef>
              <c:f>Sheet1!$O$3</c:f>
              <c:strCache>
                <c:ptCount val="1"/>
                <c:pt idx="0">
                  <c:v>Number of hired candidates</c:v>
                </c:pt>
              </c:strCache>
            </c:strRef>
          </c:tx>
          <c:dPt>
            <c:idx val="0"/>
            <c:bubble3D val="0"/>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extLst>
              <c:ext xmlns:c16="http://schemas.microsoft.com/office/drawing/2014/chart" uri="{C3380CC4-5D6E-409C-BE32-E72D297353CC}">
                <c16:uniqueId val="{00000001-2F84-4339-A5FC-9DB13515AD67}"/>
              </c:ext>
            </c:extLst>
          </c:dPt>
          <c:dPt>
            <c:idx val="1"/>
            <c:bubble3D val="0"/>
            <c:spPr>
              <a:pattFill prst="ltUpDiag">
                <a:fgClr>
                  <a:schemeClr val="accent2"/>
                </a:fgClr>
                <a:bgClr>
                  <a:schemeClr val="accent2">
                    <a:lumMod val="20000"/>
                    <a:lumOff val="80000"/>
                  </a:schemeClr>
                </a:bgClr>
              </a:pattFill>
              <a:ln w="19050">
                <a:solidFill>
                  <a:schemeClr val="lt1"/>
                </a:solidFill>
              </a:ln>
              <a:effectLst>
                <a:innerShdw blurRad="114300">
                  <a:schemeClr val="accent2"/>
                </a:innerShdw>
              </a:effectLst>
            </c:spPr>
            <c:extLst>
              <c:ext xmlns:c16="http://schemas.microsoft.com/office/drawing/2014/chart" uri="{C3380CC4-5D6E-409C-BE32-E72D297353CC}">
                <c16:uniqueId val="{00000003-2F84-4339-A5FC-9DB13515AD67}"/>
              </c:ext>
            </c:extLst>
          </c:dPt>
          <c:dPt>
            <c:idx val="2"/>
            <c:bubble3D val="0"/>
            <c:spPr>
              <a:pattFill prst="ltUpDiag">
                <a:fgClr>
                  <a:schemeClr val="accent3"/>
                </a:fgClr>
                <a:bgClr>
                  <a:schemeClr val="accent3">
                    <a:lumMod val="20000"/>
                    <a:lumOff val="80000"/>
                  </a:schemeClr>
                </a:bgClr>
              </a:pattFill>
              <a:ln w="19050">
                <a:solidFill>
                  <a:schemeClr val="lt1"/>
                </a:solidFill>
              </a:ln>
              <a:effectLst>
                <a:innerShdw blurRad="114300">
                  <a:schemeClr val="accent3"/>
                </a:innerShdw>
              </a:effectLst>
            </c:spPr>
            <c:extLst>
              <c:ext xmlns:c16="http://schemas.microsoft.com/office/drawing/2014/chart" uri="{C3380CC4-5D6E-409C-BE32-E72D297353CC}">
                <c16:uniqueId val="{00000005-2F84-4339-A5FC-9DB13515AD67}"/>
              </c:ext>
            </c:extLst>
          </c:dPt>
          <c:dPt>
            <c:idx val="3"/>
            <c:bubble3D val="0"/>
            <c:spPr>
              <a:pattFill prst="ltUpDiag">
                <a:fgClr>
                  <a:schemeClr val="accent4"/>
                </a:fgClr>
                <a:bgClr>
                  <a:schemeClr val="accent4">
                    <a:lumMod val="20000"/>
                    <a:lumOff val="80000"/>
                  </a:schemeClr>
                </a:bgClr>
              </a:pattFill>
              <a:ln w="19050">
                <a:solidFill>
                  <a:schemeClr val="lt1"/>
                </a:solidFill>
              </a:ln>
              <a:effectLst>
                <a:innerShdw blurRad="114300">
                  <a:schemeClr val="accent4"/>
                </a:innerShdw>
              </a:effectLst>
            </c:spPr>
            <c:extLst>
              <c:ext xmlns:c16="http://schemas.microsoft.com/office/drawing/2014/chart" uri="{C3380CC4-5D6E-409C-BE32-E72D297353CC}">
                <c16:uniqueId val="{00000007-2F84-4339-A5FC-9DB13515AD67}"/>
              </c:ext>
            </c:extLst>
          </c:dPt>
          <c:dPt>
            <c:idx val="4"/>
            <c:bubble3D val="0"/>
            <c:spPr>
              <a:pattFill prst="ltUpDiag">
                <a:fgClr>
                  <a:schemeClr val="accent5"/>
                </a:fgClr>
                <a:bgClr>
                  <a:schemeClr val="accent5">
                    <a:lumMod val="20000"/>
                    <a:lumOff val="80000"/>
                  </a:schemeClr>
                </a:bgClr>
              </a:pattFill>
              <a:ln w="19050">
                <a:solidFill>
                  <a:schemeClr val="lt1"/>
                </a:solidFill>
              </a:ln>
              <a:effectLst>
                <a:innerShdw blurRad="114300">
                  <a:schemeClr val="accent5"/>
                </a:innerShdw>
              </a:effectLst>
            </c:spPr>
            <c:extLst>
              <c:ext xmlns:c16="http://schemas.microsoft.com/office/drawing/2014/chart" uri="{C3380CC4-5D6E-409C-BE32-E72D297353CC}">
                <c16:uniqueId val="{00000009-2F84-4339-A5FC-9DB13515AD67}"/>
              </c:ext>
            </c:extLst>
          </c:dPt>
          <c:dPt>
            <c:idx val="5"/>
            <c:bubble3D val="0"/>
            <c:spPr>
              <a:pattFill prst="ltUpDiag">
                <a:fgClr>
                  <a:schemeClr val="accent6"/>
                </a:fgClr>
                <a:bgClr>
                  <a:schemeClr val="accent6">
                    <a:lumMod val="20000"/>
                    <a:lumOff val="80000"/>
                  </a:schemeClr>
                </a:bgClr>
              </a:pattFill>
              <a:ln w="19050">
                <a:solidFill>
                  <a:schemeClr val="lt1"/>
                </a:solidFill>
              </a:ln>
              <a:effectLst>
                <a:innerShdw blurRad="114300">
                  <a:schemeClr val="accent6"/>
                </a:innerShdw>
              </a:effectLst>
            </c:spPr>
            <c:extLst>
              <c:ext xmlns:c16="http://schemas.microsoft.com/office/drawing/2014/chart" uri="{C3380CC4-5D6E-409C-BE32-E72D297353CC}">
                <c16:uniqueId val="{0000000B-2F84-4339-A5FC-9DB13515AD67}"/>
              </c:ext>
            </c:extLst>
          </c:dPt>
          <c:dPt>
            <c:idx val="6"/>
            <c:bubble3D val="0"/>
            <c:spPr>
              <a:pattFill prst="ltUpDiag">
                <a:fgClr>
                  <a:schemeClr val="accent1">
                    <a:lumMod val="60000"/>
                  </a:schemeClr>
                </a:fgClr>
                <a:bgClr>
                  <a:schemeClr val="accent1">
                    <a:lumMod val="60000"/>
                    <a:lumMod val="20000"/>
                    <a:lumOff val="80000"/>
                  </a:schemeClr>
                </a:bgClr>
              </a:pattFill>
              <a:ln w="19050">
                <a:solidFill>
                  <a:schemeClr val="lt1"/>
                </a:solidFill>
              </a:ln>
              <a:effectLst>
                <a:innerShdw blurRad="114300">
                  <a:schemeClr val="accent1">
                    <a:lumMod val="60000"/>
                  </a:schemeClr>
                </a:innerShdw>
              </a:effectLst>
            </c:spPr>
            <c:extLst>
              <c:ext xmlns:c16="http://schemas.microsoft.com/office/drawing/2014/chart" uri="{C3380CC4-5D6E-409C-BE32-E72D297353CC}">
                <c16:uniqueId val="{0000000D-2F84-4339-A5FC-9DB13515AD67}"/>
              </c:ext>
            </c:extLst>
          </c:dPt>
          <c:dPt>
            <c:idx val="7"/>
            <c:bubble3D val="0"/>
            <c:spPr>
              <a:pattFill prst="ltUpDiag">
                <a:fgClr>
                  <a:schemeClr val="accent2">
                    <a:lumMod val="60000"/>
                  </a:schemeClr>
                </a:fgClr>
                <a:bgClr>
                  <a:schemeClr val="accent2">
                    <a:lumMod val="60000"/>
                    <a:lumMod val="20000"/>
                    <a:lumOff val="80000"/>
                  </a:schemeClr>
                </a:bgClr>
              </a:pattFill>
              <a:ln w="19050">
                <a:solidFill>
                  <a:schemeClr val="lt1"/>
                </a:solidFill>
              </a:ln>
              <a:effectLst>
                <a:innerShdw blurRad="114300">
                  <a:schemeClr val="accent2">
                    <a:lumMod val="60000"/>
                  </a:schemeClr>
                </a:innerShdw>
              </a:effectLst>
            </c:spPr>
            <c:extLst>
              <c:ext xmlns:c16="http://schemas.microsoft.com/office/drawing/2014/chart" uri="{C3380CC4-5D6E-409C-BE32-E72D297353CC}">
                <c16:uniqueId val="{0000000F-2F84-4339-A5FC-9DB13515AD67}"/>
              </c:ext>
            </c:extLst>
          </c:dPt>
          <c:dPt>
            <c:idx val="8"/>
            <c:bubble3D val="0"/>
            <c:spPr>
              <a:pattFill prst="ltUpDiag">
                <a:fgClr>
                  <a:schemeClr val="accent3">
                    <a:lumMod val="60000"/>
                  </a:schemeClr>
                </a:fgClr>
                <a:bgClr>
                  <a:schemeClr val="accent3">
                    <a:lumMod val="60000"/>
                    <a:lumMod val="20000"/>
                    <a:lumOff val="80000"/>
                  </a:schemeClr>
                </a:bgClr>
              </a:pattFill>
              <a:ln w="19050">
                <a:solidFill>
                  <a:schemeClr val="lt1"/>
                </a:solidFill>
              </a:ln>
              <a:effectLst>
                <a:innerShdw blurRad="114300">
                  <a:schemeClr val="accent3">
                    <a:lumMod val="60000"/>
                  </a:schemeClr>
                </a:innerShdw>
              </a:effectLst>
            </c:spPr>
            <c:extLst>
              <c:ext xmlns:c16="http://schemas.microsoft.com/office/drawing/2014/chart" uri="{C3380CC4-5D6E-409C-BE32-E72D297353CC}">
                <c16:uniqueId val="{00000011-2F84-4339-A5FC-9DB13515AD6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Sheet1!$N$4:$N$12</c:f>
              <c:strCache>
                <c:ptCount val="9"/>
                <c:pt idx="0">
                  <c:v>Service Department</c:v>
                </c:pt>
                <c:pt idx="1">
                  <c:v>Operations Department</c:v>
                </c:pt>
                <c:pt idx="2">
                  <c:v>Sales Department</c:v>
                </c:pt>
                <c:pt idx="3">
                  <c:v>Finance Department</c:v>
                </c:pt>
                <c:pt idx="4">
                  <c:v>General Management</c:v>
                </c:pt>
                <c:pt idx="5">
                  <c:v>Human Resource Department</c:v>
                </c:pt>
                <c:pt idx="6">
                  <c:v>Marketing Department</c:v>
                </c:pt>
                <c:pt idx="7">
                  <c:v>Production Department</c:v>
                </c:pt>
                <c:pt idx="8">
                  <c:v>Purchase Department</c:v>
                </c:pt>
              </c:strCache>
            </c:strRef>
          </c:cat>
          <c:val>
            <c:numRef>
              <c:f>Sheet1!$O$4:$O$12</c:f>
              <c:numCache>
                <c:formatCode>General</c:formatCode>
                <c:ptCount val="9"/>
                <c:pt idx="0">
                  <c:v>2055</c:v>
                </c:pt>
                <c:pt idx="1">
                  <c:v>2771</c:v>
                </c:pt>
                <c:pt idx="2">
                  <c:v>747</c:v>
                </c:pt>
                <c:pt idx="3">
                  <c:v>288</c:v>
                </c:pt>
                <c:pt idx="4">
                  <c:v>172</c:v>
                </c:pt>
                <c:pt idx="5">
                  <c:v>97</c:v>
                </c:pt>
                <c:pt idx="6">
                  <c:v>325</c:v>
                </c:pt>
                <c:pt idx="7">
                  <c:v>380</c:v>
                </c:pt>
                <c:pt idx="8">
                  <c:v>333</c:v>
                </c:pt>
              </c:numCache>
            </c:numRef>
          </c:val>
          <c:extLst>
            <c:ext xmlns:c16="http://schemas.microsoft.com/office/drawing/2014/chart" uri="{C3380CC4-5D6E-409C-BE32-E72D297353CC}">
              <c16:uniqueId val="{00000012-2F84-4339-A5FC-9DB13515AD67}"/>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[Statistics.xlsx]Sheet2!PivotTable13</c:name>
    <c:fmtId val="-1"/>
  </c:pivotSource>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IN" dirty="0"/>
              <a:t>Count of Hired as per post</a:t>
            </a:r>
          </a:p>
        </c:rich>
      </c:tx>
      <c:layout>
        <c:manualLayout>
          <c:xMode val="edge"/>
          <c:yMode val="edge"/>
          <c:x val="0.25215851234546355"/>
          <c:y val="1.6508542845951463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diamond"/>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12700">
              <a:solidFill>
                <a:schemeClr val="lt2"/>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975223388309019"/>
          <c:y val="0.11961197558295521"/>
          <c:w val="0.85784129346036475"/>
          <c:h val="0.78786596119929453"/>
        </c:manualLayout>
      </c:layout>
      <c:barChart>
        <c:barDir val="bar"/>
        <c:grouping val="clustered"/>
        <c:varyColors val="0"/>
        <c:ser>
          <c:idx val="0"/>
          <c:order val="0"/>
          <c:tx>
            <c:strRef>
              <c:f>Sheet2!$C$3</c:f>
              <c:strCache>
                <c:ptCount val="1"/>
                <c:pt idx="0">
                  <c:v>Total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Sheet2!$A$4:$B$16</c:f>
              <c:strCache>
                <c:ptCount val="13"/>
                <c:pt idx="0">
                  <c:v>-</c:v>
                </c:pt>
                <c:pt idx="1">
                  <c:v>b9</c:v>
                </c:pt>
                <c:pt idx="2">
                  <c:v>c-10</c:v>
                </c:pt>
                <c:pt idx="3">
                  <c:v>c5</c:v>
                </c:pt>
                <c:pt idx="4">
                  <c:v>c8</c:v>
                </c:pt>
                <c:pt idx="5">
                  <c:v>c9</c:v>
                </c:pt>
                <c:pt idx="6">
                  <c:v>i1</c:v>
                </c:pt>
                <c:pt idx="7">
                  <c:v>i4</c:v>
                </c:pt>
                <c:pt idx="8">
                  <c:v>i5</c:v>
                </c:pt>
                <c:pt idx="9">
                  <c:v>i6</c:v>
                </c:pt>
                <c:pt idx="10">
                  <c:v>i7</c:v>
                </c:pt>
                <c:pt idx="11">
                  <c:v>m6</c:v>
                </c:pt>
                <c:pt idx="12">
                  <c:v>n6</c:v>
                </c:pt>
              </c:strCache>
            </c:strRef>
          </c:cat>
          <c:val>
            <c:numRef>
              <c:f>Sheet2!$C$4:$C$16</c:f>
              <c:numCache>
                <c:formatCode>General</c:formatCode>
                <c:ptCount val="13"/>
                <c:pt idx="0">
                  <c:v>1</c:v>
                </c:pt>
                <c:pt idx="1">
                  <c:v>308</c:v>
                </c:pt>
                <c:pt idx="2">
                  <c:v>105</c:v>
                </c:pt>
                <c:pt idx="3">
                  <c:v>1182</c:v>
                </c:pt>
                <c:pt idx="4">
                  <c:v>193</c:v>
                </c:pt>
                <c:pt idx="5">
                  <c:v>1239</c:v>
                </c:pt>
                <c:pt idx="6">
                  <c:v>151</c:v>
                </c:pt>
                <c:pt idx="7">
                  <c:v>32</c:v>
                </c:pt>
                <c:pt idx="8">
                  <c:v>511</c:v>
                </c:pt>
                <c:pt idx="9">
                  <c:v>337</c:v>
                </c:pt>
                <c:pt idx="10">
                  <c:v>635</c:v>
                </c:pt>
                <c:pt idx="11">
                  <c:v>2</c:v>
                </c:pt>
                <c:pt idx="12">
                  <c:v>1</c:v>
                </c:pt>
              </c:numCache>
            </c:numRef>
          </c:val>
          <c:extLst>
            <c:ext xmlns:c16="http://schemas.microsoft.com/office/drawing/2014/chart" uri="{C3380CC4-5D6E-409C-BE32-E72D297353CC}">
              <c16:uniqueId val="{00000000-759E-48DA-81E3-890B7CFC9BC4}"/>
            </c:ext>
          </c:extLst>
        </c:ser>
        <c:dLbls>
          <c:dLblPos val="outEnd"/>
          <c:showLegendKey val="0"/>
          <c:showVal val="1"/>
          <c:showCatName val="0"/>
          <c:showSerName val="0"/>
          <c:showPercent val="0"/>
          <c:showBubbleSize val="0"/>
        </c:dLbls>
        <c:gapWidth val="100"/>
        <c:axId val="291267839"/>
        <c:axId val="291257855"/>
      </c:barChart>
      <c:catAx>
        <c:axId val="291267839"/>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IN"/>
                  <a:t>Deparment</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91257855"/>
        <c:crosses val="autoZero"/>
        <c:auto val="1"/>
        <c:lblAlgn val="ctr"/>
        <c:lblOffset val="100"/>
        <c:noMultiLvlLbl val="0"/>
      </c:catAx>
      <c:valAx>
        <c:axId val="291257855"/>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IN" dirty="0"/>
                  <a:t>Number of hired candidates</a:t>
                </a:r>
              </a:p>
            </c:rich>
          </c:tx>
          <c:layout>
            <c:manualLayout>
              <c:xMode val="edge"/>
              <c:yMode val="edge"/>
              <c:x val="0.38533478362513712"/>
              <c:y val="0.95088939369537762"/>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9126783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085546-7C7C-4B3E-ABEB-2669F1A65FB2}" type="doc">
      <dgm:prSet loTypeId="urn:microsoft.com/office/officeart/2017/3/layout/DropPinTimeline" loCatId="process" qsTypeId="urn:microsoft.com/office/officeart/2005/8/quickstyle/3d3" qsCatId="3D" csTypeId="urn:microsoft.com/office/officeart/2005/8/colors/accent1_2" csCatId="accent1" phldr="1"/>
      <dgm:spPr/>
      <dgm:t>
        <a:bodyPr/>
        <a:lstStyle/>
        <a:p>
          <a:endParaRPr lang="en-US"/>
        </a:p>
      </dgm:t>
    </dgm:pt>
    <dgm:pt modelId="{9DCEA5FC-4640-45AF-B712-7A4FD94AEF0D}">
      <dgm:prSet phldrT="[Text]" custT="1"/>
      <dgm:spPr/>
      <dgm:t>
        <a:bodyPr/>
        <a:lstStyle/>
        <a:p>
          <a:pPr>
            <a:defRPr b="1"/>
          </a:pPr>
          <a:r>
            <a:rPr lang="en-US" sz="1600" b="1"/>
            <a:t>Q1</a:t>
          </a:r>
          <a:endParaRPr lang="en-US" sz="1100" dirty="0"/>
        </a:p>
      </dgm:t>
    </dgm:pt>
    <dgm:pt modelId="{929A5FD9-0612-4B79-9B59-C3C36D34A069}" type="parTrans" cxnId="{DBD99269-D7F7-4B47-B17B-A5AE402751D9}">
      <dgm:prSet/>
      <dgm:spPr/>
      <dgm:t>
        <a:bodyPr/>
        <a:lstStyle/>
        <a:p>
          <a:endParaRPr lang="en-US"/>
        </a:p>
      </dgm:t>
    </dgm:pt>
    <dgm:pt modelId="{0A99745B-BB5C-49B3-A782-8DB57641F6C9}" type="sibTrans" cxnId="{DBD99269-D7F7-4B47-B17B-A5AE402751D9}">
      <dgm:prSet/>
      <dgm:spPr/>
      <dgm:t>
        <a:bodyPr/>
        <a:lstStyle/>
        <a:p>
          <a:endParaRPr lang="en-US"/>
        </a:p>
      </dgm:t>
    </dgm:pt>
    <dgm:pt modelId="{831701CF-77C7-46C0-A913-8CC39517BAB8}">
      <dgm:prSet phldrT="[Text]"/>
      <dgm:spPr/>
      <dgm:t>
        <a:bodyPr/>
        <a:lstStyle/>
        <a:p>
          <a:r>
            <a:rPr lang="en-US" i="1"/>
            <a:t>Gender-wise hired </a:t>
          </a:r>
        </a:p>
        <a:p>
          <a:r>
            <a:rPr lang="en-US" i="1"/>
            <a:t>candidates</a:t>
          </a:r>
          <a:endParaRPr lang="en-US" i="1" dirty="0"/>
        </a:p>
      </dgm:t>
    </dgm:pt>
    <dgm:pt modelId="{13FBC60D-3EA6-4496-BA97-C1AE8C7F8961}" type="parTrans" cxnId="{39A11E5C-7A57-4117-A6DF-36000C29509C}">
      <dgm:prSet/>
      <dgm:spPr/>
      <dgm:t>
        <a:bodyPr/>
        <a:lstStyle/>
        <a:p>
          <a:endParaRPr lang="en-US"/>
        </a:p>
      </dgm:t>
    </dgm:pt>
    <dgm:pt modelId="{75156CDF-E17B-4DAD-AE37-EA44D7F37090}" type="sibTrans" cxnId="{39A11E5C-7A57-4117-A6DF-36000C29509C}">
      <dgm:prSet/>
      <dgm:spPr/>
      <dgm:t>
        <a:bodyPr/>
        <a:lstStyle/>
        <a:p>
          <a:endParaRPr lang="en-US"/>
        </a:p>
      </dgm:t>
    </dgm:pt>
    <dgm:pt modelId="{096A9AF0-0DAE-4EB3-B448-4501DA034F4A}">
      <dgm:prSet phldrT="[Text]" custT="1"/>
      <dgm:spPr/>
      <dgm:t>
        <a:bodyPr/>
        <a:lstStyle/>
        <a:p>
          <a:pPr>
            <a:defRPr b="1"/>
          </a:pPr>
          <a:r>
            <a:rPr lang="en-US" sz="1600" b="1"/>
            <a:t>Q2</a:t>
          </a:r>
          <a:endParaRPr lang="en-US" sz="1100" dirty="0"/>
        </a:p>
      </dgm:t>
    </dgm:pt>
    <dgm:pt modelId="{8CE6ABD6-768E-42C8-9029-C3B5F278B21C}" type="parTrans" cxnId="{CA0753BD-DB60-4D68-8486-5B376B839B26}">
      <dgm:prSet/>
      <dgm:spPr/>
      <dgm:t>
        <a:bodyPr/>
        <a:lstStyle/>
        <a:p>
          <a:endParaRPr lang="en-US"/>
        </a:p>
      </dgm:t>
    </dgm:pt>
    <dgm:pt modelId="{6B0D7DA9-E6ED-4137-9716-F48BF62327A8}" type="sibTrans" cxnId="{CA0753BD-DB60-4D68-8486-5B376B839B26}">
      <dgm:prSet/>
      <dgm:spPr/>
      <dgm:t>
        <a:bodyPr/>
        <a:lstStyle/>
        <a:p>
          <a:endParaRPr lang="en-US"/>
        </a:p>
      </dgm:t>
    </dgm:pt>
    <dgm:pt modelId="{CA6B1BA0-B2FC-48AD-8EDA-F4AAA4AF2782}">
      <dgm:prSet custT="1"/>
      <dgm:spPr/>
      <dgm:t>
        <a:bodyPr/>
        <a:lstStyle/>
        <a:p>
          <a:pPr>
            <a:defRPr b="1"/>
          </a:pPr>
          <a:r>
            <a:rPr lang="en-US" sz="1600" b="1"/>
            <a:t>Q4</a:t>
          </a:r>
          <a:endParaRPr lang="en-US" sz="1100" dirty="0"/>
        </a:p>
      </dgm:t>
    </dgm:pt>
    <dgm:pt modelId="{D7D3AA07-BCB9-4212-A556-E90870FB1413}" type="parTrans" cxnId="{CD6B6EE8-3813-4EF1-BFEC-C005A3326D63}">
      <dgm:prSet/>
      <dgm:spPr/>
      <dgm:t>
        <a:bodyPr/>
        <a:lstStyle/>
        <a:p>
          <a:endParaRPr lang="en-US"/>
        </a:p>
      </dgm:t>
    </dgm:pt>
    <dgm:pt modelId="{39FB540D-D808-4040-9A37-0AC474C0212F}" type="sibTrans" cxnId="{CD6B6EE8-3813-4EF1-BFEC-C005A3326D63}">
      <dgm:prSet/>
      <dgm:spPr/>
      <dgm:t>
        <a:bodyPr/>
        <a:lstStyle/>
        <a:p>
          <a:endParaRPr lang="en-US"/>
        </a:p>
      </dgm:t>
    </dgm:pt>
    <dgm:pt modelId="{92921081-529B-4D1C-83A4-C416BB4C5224}">
      <dgm:prSet/>
      <dgm:spPr/>
      <dgm:t>
        <a:bodyPr/>
        <a:lstStyle/>
        <a:p>
          <a:r>
            <a:rPr lang="en-US" i="1"/>
            <a:t>Average salary offered to</a:t>
          </a:r>
        </a:p>
        <a:p>
          <a:r>
            <a:rPr lang="en-US" i="1"/>
            <a:t>hired candidates</a:t>
          </a:r>
          <a:endParaRPr lang="en-US" i="1" dirty="0"/>
        </a:p>
      </dgm:t>
    </dgm:pt>
    <dgm:pt modelId="{5AD2C2F8-A1D7-469B-93D8-B578BEFE51F8}" type="parTrans" cxnId="{B05C4C7C-FEB8-4825-98A0-C38D3021918A}">
      <dgm:prSet/>
      <dgm:spPr/>
      <dgm:t>
        <a:bodyPr/>
        <a:lstStyle/>
        <a:p>
          <a:endParaRPr lang="en-US"/>
        </a:p>
      </dgm:t>
    </dgm:pt>
    <dgm:pt modelId="{ECC13403-1F53-4ED4-AE4F-334EEC7C8710}" type="sibTrans" cxnId="{B05C4C7C-FEB8-4825-98A0-C38D3021918A}">
      <dgm:prSet/>
      <dgm:spPr/>
      <dgm:t>
        <a:bodyPr/>
        <a:lstStyle/>
        <a:p>
          <a:endParaRPr lang="en-US"/>
        </a:p>
      </dgm:t>
    </dgm:pt>
    <dgm:pt modelId="{3CB04A44-4013-4CA7-90FD-29AFC3C15E37}">
      <dgm:prSet/>
      <dgm:spPr/>
      <dgm:t>
        <a:bodyPr/>
        <a:lstStyle/>
        <a:p>
          <a:r>
            <a:rPr lang="en-US" i="1" dirty="0"/>
            <a:t>Department-wise proportion of hired people</a:t>
          </a:r>
        </a:p>
      </dgm:t>
    </dgm:pt>
    <dgm:pt modelId="{ECEE936A-E3CC-4209-BECC-1CD0C85A2B72}" type="parTrans" cxnId="{24A8F052-3377-4BA4-8C62-CCF5039C85D7}">
      <dgm:prSet/>
      <dgm:spPr/>
      <dgm:t>
        <a:bodyPr/>
        <a:lstStyle/>
        <a:p>
          <a:endParaRPr lang="en-US"/>
        </a:p>
      </dgm:t>
    </dgm:pt>
    <dgm:pt modelId="{D7A8F7A0-47A3-4464-B3B7-E0806DF46627}" type="sibTrans" cxnId="{24A8F052-3377-4BA4-8C62-CCF5039C85D7}">
      <dgm:prSet/>
      <dgm:spPr/>
      <dgm:t>
        <a:bodyPr/>
        <a:lstStyle/>
        <a:p>
          <a:endParaRPr lang="en-US"/>
        </a:p>
      </dgm:t>
    </dgm:pt>
    <dgm:pt modelId="{212ADAAB-D5CB-4BBC-8DAF-7340FD334994}">
      <dgm:prSet custT="1"/>
      <dgm:spPr/>
      <dgm:t>
        <a:bodyPr/>
        <a:lstStyle/>
        <a:p>
          <a:pPr>
            <a:defRPr b="1"/>
          </a:pPr>
          <a:r>
            <a:rPr lang="en-US" sz="1600" b="1"/>
            <a:t>Q5</a:t>
          </a:r>
          <a:endParaRPr lang="en-US" sz="1100" dirty="0"/>
        </a:p>
      </dgm:t>
    </dgm:pt>
    <dgm:pt modelId="{45F6D312-A686-491E-95E3-EFB9640CC472}" type="parTrans" cxnId="{C8C7266C-2A0C-476A-85B3-F12BE2521F4C}">
      <dgm:prSet/>
      <dgm:spPr/>
      <dgm:t>
        <a:bodyPr/>
        <a:lstStyle/>
        <a:p>
          <a:endParaRPr lang="en-US"/>
        </a:p>
      </dgm:t>
    </dgm:pt>
    <dgm:pt modelId="{AB2787E4-2A8B-428D-A4AE-2B14DCFFC4E7}" type="sibTrans" cxnId="{C8C7266C-2A0C-476A-85B3-F12BE2521F4C}">
      <dgm:prSet/>
      <dgm:spPr/>
      <dgm:t>
        <a:bodyPr/>
        <a:lstStyle/>
        <a:p>
          <a:endParaRPr lang="en-US"/>
        </a:p>
      </dgm:t>
    </dgm:pt>
    <dgm:pt modelId="{2AEE5C11-34AE-4EB7-8907-9BED418EA471}">
      <dgm:prSet/>
      <dgm:spPr/>
      <dgm:t>
        <a:bodyPr/>
        <a:lstStyle/>
        <a:p>
          <a:r>
            <a:rPr lang="en-US" i="1" dirty="0"/>
            <a:t>Different post tiers</a:t>
          </a:r>
        </a:p>
      </dgm:t>
    </dgm:pt>
    <dgm:pt modelId="{2E14AD1F-C7EA-45AE-ADC0-0EE92A6516CB}" type="parTrans" cxnId="{DD687B5C-28C8-4088-99B8-D375C5FDAE4A}">
      <dgm:prSet/>
      <dgm:spPr/>
      <dgm:t>
        <a:bodyPr/>
        <a:lstStyle/>
        <a:p>
          <a:endParaRPr lang="en-US"/>
        </a:p>
      </dgm:t>
    </dgm:pt>
    <dgm:pt modelId="{F36FDDA0-6B91-47CB-8114-B6F076E55FC8}" type="sibTrans" cxnId="{DD687B5C-28C8-4088-99B8-D375C5FDAE4A}">
      <dgm:prSet/>
      <dgm:spPr/>
      <dgm:t>
        <a:bodyPr/>
        <a:lstStyle/>
        <a:p>
          <a:endParaRPr lang="en-US"/>
        </a:p>
      </dgm:t>
    </dgm:pt>
    <dgm:pt modelId="{683CC5F6-E9B5-49F2-909E-A68D38896308}">
      <dgm:prSet custT="1"/>
      <dgm:spPr/>
      <dgm:t>
        <a:bodyPr/>
        <a:lstStyle/>
        <a:p>
          <a:pPr>
            <a:defRPr b="1"/>
          </a:pPr>
          <a:r>
            <a:rPr lang="en-US" sz="1600" b="1" i="0"/>
            <a:t>Q3</a:t>
          </a:r>
          <a:endParaRPr lang="en-US" sz="1600" b="1" i="0" dirty="0"/>
        </a:p>
      </dgm:t>
    </dgm:pt>
    <dgm:pt modelId="{4C61DDEE-8BBF-4CBF-B066-7E60B6DF0A11}" type="sibTrans" cxnId="{59786CF9-070F-4821-A4E9-D33DB930D8D2}">
      <dgm:prSet/>
      <dgm:spPr/>
      <dgm:t>
        <a:bodyPr/>
        <a:lstStyle/>
        <a:p>
          <a:endParaRPr lang="en-US"/>
        </a:p>
      </dgm:t>
    </dgm:pt>
    <dgm:pt modelId="{15BFC747-B881-4328-BFBE-9BC128388CC6}" type="parTrans" cxnId="{59786CF9-070F-4821-A4E9-D33DB930D8D2}">
      <dgm:prSet/>
      <dgm:spPr/>
      <dgm:t>
        <a:bodyPr/>
        <a:lstStyle/>
        <a:p>
          <a:endParaRPr lang="en-US"/>
        </a:p>
      </dgm:t>
    </dgm:pt>
    <dgm:pt modelId="{4EA069F3-397F-40D5-94A6-32C3E355C277}">
      <dgm:prSet/>
      <dgm:spPr/>
      <dgm:t>
        <a:bodyPr anchor="t"/>
        <a:lstStyle/>
        <a:p>
          <a:r>
            <a:rPr lang="en-US" i="1"/>
            <a:t>Class interval for salary</a:t>
          </a:r>
          <a:endParaRPr lang="en-US" i="1" dirty="0"/>
        </a:p>
      </dgm:t>
    </dgm:pt>
    <dgm:pt modelId="{2F99115B-608E-4E08-A503-B74879A76D07}" type="parTrans" cxnId="{BC5A70C8-9D97-4922-BCDB-6316D191C527}">
      <dgm:prSet/>
      <dgm:spPr/>
      <dgm:t>
        <a:bodyPr/>
        <a:lstStyle/>
        <a:p>
          <a:endParaRPr lang="en-US"/>
        </a:p>
      </dgm:t>
    </dgm:pt>
    <dgm:pt modelId="{E94D5EF7-F47C-476C-A5FE-1C35261B578A}" type="sibTrans" cxnId="{BC5A70C8-9D97-4922-BCDB-6316D191C527}">
      <dgm:prSet/>
      <dgm:spPr/>
      <dgm:t>
        <a:bodyPr/>
        <a:lstStyle/>
        <a:p>
          <a:endParaRPr lang="en-US"/>
        </a:p>
      </dgm:t>
    </dgm:pt>
    <dgm:pt modelId="{1E529C6E-C939-479A-A075-9E9B02837B50}">
      <dgm:prSet/>
      <dgm:spPr/>
      <dgm:t>
        <a:bodyPr anchor="b"/>
        <a:lstStyle/>
        <a:p>
          <a:pPr>
            <a:defRPr b="1"/>
          </a:pPr>
          <a:r>
            <a:rPr lang="en-US" i="1"/>
            <a:t>Conclusion</a:t>
          </a:r>
          <a:endParaRPr lang="en-US" i="1" dirty="0"/>
        </a:p>
      </dgm:t>
    </dgm:pt>
    <dgm:pt modelId="{46B3C017-F97A-4640-992A-33AEE06B2EFC}" type="parTrans" cxnId="{99746BB5-7122-43B8-8680-CF610F03585C}">
      <dgm:prSet/>
      <dgm:spPr/>
      <dgm:t>
        <a:bodyPr/>
        <a:lstStyle/>
        <a:p>
          <a:endParaRPr lang="en-US"/>
        </a:p>
      </dgm:t>
    </dgm:pt>
    <dgm:pt modelId="{192E80CB-2667-481C-8244-6EC4AEED1BC2}" type="sibTrans" cxnId="{99746BB5-7122-43B8-8680-CF610F03585C}">
      <dgm:prSet/>
      <dgm:spPr/>
      <dgm:t>
        <a:bodyPr/>
        <a:lstStyle/>
        <a:p>
          <a:endParaRPr lang="en-US"/>
        </a:p>
      </dgm:t>
    </dgm:pt>
    <dgm:pt modelId="{7A5D3400-AF5B-4297-8592-4C1EDB9D0973}" type="pres">
      <dgm:prSet presAssocID="{63085546-7C7C-4B3E-ABEB-2669F1A65FB2}" presName="root" presStyleCnt="0">
        <dgm:presLayoutVars>
          <dgm:chMax/>
          <dgm:chPref/>
          <dgm:animLvl val="lvl"/>
        </dgm:presLayoutVars>
      </dgm:prSet>
      <dgm:spPr/>
    </dgm:pt>
    <dgm:pt modelId="{BD204284-1F7C-4D58-BC79-8C2DEE7E9FAF}" type="pres">
      <dgm:prSet presAssocID="{63085546-7C7C-4B3E-ABEB-2669F1A65FB2}" presName="divider" presStyleLbl="fgAcc1" presStyleIdx="0" presStyleCnt="7" custSzY="428624"/>
      <dgm:spPr>
        <a:prstGeom prst="homePlate">
          <a:avLst/>
        </a:prstGeom>
      </dgm:spPr>
    </dgm:pt>
    <dgm:pt modelId="{46A6B157-7198-41C4-9D25-C4F8885F1B6F}" type="pres">
      <dgm:prSet presAssocID="{63085546-7C7C-4B3E-ABEB-2669F1A65FB2}" presName="nodes" presStyleCnt="0">
        <dgm:presLayoutVars>
          <dgm:chMax/>
          <dgm:chPref/>
          <dgm:animLvl val="lvl"/>
        </dgm:presLayoutVars>
      </dgm:prSet>
      <dgm:spPr/>
    </dgm:pt>
    <dgm:pt modelId="{578E6A06-6F61-48BD-9F1A-48E731D6E26D}" type="pres">
      <dgm:prSet presAssocID="{9DCEA5FC-4640-45AF-B712-7A4FD94AEF0D}" presName="composite" presStyleCnt="0"/>
      <dgm:spPr/>
    </dgm:pt>
    <dgm:pt modelId="{9F727168-E825-43C1-AF50-41E115F59C0C}" type="pres">
      <dgm:prSet presAssocID="{9DCEA5FC-4640-45AF-B712-7A4FD94AEF0D}" presName="ConnectorPoint" presStyleLbl="lnNode1" presStyleIdx="0" presStyleCnt="6"/>
      <dgm:spPr>
        <a:solidFill>
          <a:schemeClr val="accent1">
            <a:hueOff val="0"/>
            <a:satOff val="0"/>
            <a:lumOff val="0"/>
            <a:alphaOff val="0"/>
          </a:schemeClr>
        </a:solidFill>
        <a:ln w="6350">
          <a:noFill/>
        </a:ln>
        <a:effectLst/>
      </dgm:spPr>
    </dgm:pt>
    <dgm:pt modelId="{0C380CA5-521A-4949-A022-450DA9C217F5}" type="pres">
      <dgm:prSet presAssocID="{9DCEA5FC-4640-45AF-B712-7A4FD94AEF0D}" presName="DropPinPlaceHolder" presStyleCnt="0"/>
      <dgm:spPr/>
    </dgm:pt>
    <dgm:pt modelId="{19EF924A-339B-436A-9151-9C7B0B0377B9}" type="pres">
      <dgm:prSet presAssocID="{9DCEA5FC-4640-45AF-B712-7A4FD94AEF0D}" presName="DropPin" presStyleLbl="alignNode1" presStyleIdx="0" presStyleCnt="6"/>
      <dgm:spPr/>
    </dgm:pt>
    <dgm:pt modelId="{846B4BA4-33F0-43CE-A60E-B95E195AD5A9}" type="pres">
      <dgm:prSet presAssocID="{9DCEA5FC-4640-45AF-B712-7A4FD94AEF0D}" presName="Ellipse" presStyleLbl="fgAcc1" presStyleIdx="1" presStyleCnt="7"/>
      <dgm:spPr>
        <a:prstGeom prst="donut">
          <a:avLst/>
        </a:prstGeom>
      </dgm:spPr>
    </dgm:pt>
    <dgm:pt modelId="{A782CF5D-A585-4990-846A-5EDBD19A9BDB}" type="pres">
      <dgm:prSet presAssocID="{9DCEA5FC-4640-45AF-B712-7A4FD94AEF0D}" presName="L2TextContainer" presStyleLbl="revTx" presStyleIdx="0" presStyleCnt="12">
        <dgm:presLayoutVars>
          <dgm:bulletEnabled val="1"/>
        </dgm:presLayoutVars>
      </dgm:prSet>
      <dgm:spPr/>
    </dgm:pt>
    <dgm:pt modelId="{85C50C56-6DC8-4C47-8DBC-4FD6B1554AA4}" type="pres">
      <dgm:prSet presAssocID="{9DCEA5FC-4640-45AF-B712-7A4FD94AEF0D}" presName="L1TextContainer" presStyleLbl="revTx" presStyleIdx="1" presStyleCnt="12">
        <dgm:presLayoutVars>
          <dgm:chMax val="1"/>
          <dgm:chPref val="1"/>
          <dgm:bulletEnabled val="1"/>
        </dgm:presLayoutVars>
      </dgm:prSet>
      <dgm:spPr/>
    </dgm:pt>
    <dgm:pt modelId="{4F322B1B-F357-4BCD-BF34-8A0D705A1CE7}" type="pres">
      <dgm:prSet presAssocID="{9DCEA5FC-4640-45AF-B712-7A4FD94AEF0D}" presName="ConnectLine" presStyleLbl="sibTrans1D1" presStyleIdx="0" presStyleCnt="6"/>
      <dgm:spPr>
        <a:noFill/>
        <a:ln w="12700" cap="flat" cmpd="sng" algn="ctr">
          <a:solidFill>
            <a:schemeClr val="accent1">
              <a:hueOff val="0"/>
              <a:satOff val="0"/>
              <a:lumOff val="0"/>
              <a:alphaOff val="0"/>
            </a:schemeClr>
          </a:solidFill>
          <a:prstDash val="dash"/>
          <a:miter lim="800000"/>
        </a:ln>
        <a:effectLst/>
      </dgm:spPr>
    </dgm:pt>
    <dgm:pt modelId="{9FF32B1E-94FD-475E-9959-8E0546070C5B}" type="pres">
      <dgm:prSet presAssocID="{9DCEA5FC-4640-45AF-B712-7A4FD94AEF0D}" presName="EmptyPlaceHolder" presStyleCnt="0"/>
      <dgm:spPr/>
    </dgm:pt>
    <dgm:pt modelId="{C9E000F5-B650-46EB-A3B0-FBA6593CE548}" type="pres">
      <dgm:prSet presAssocID="{0A99745B-BB5C-49B3-A782-8DB57641F6C9}" presName="spaceBetweenRectangles" presStyleCnt="0"/>
      <dgm:spPr/>
    </dgm:pt>
    <dgm:pt modelId="{64373A7D-C7A5-4C0C-9781-58743159539A}" type="pres">
      <dgm:prSet presAssocID="{096A9AF0-0DAE-4EB3-B448-4501DA034F4A}" presName="composite" presStyleCnt="0"/>
      <dgm:spPr/>
    </dgm:pt>
    <dgm:pt modelId="{B57996C3-16BE-4CEB-B9E2-6FFC42938F41}" type="pres">
      <dgm:prSet presAssocID="{096A9AF0-0DAE-4EB3-B448-4501DA034F4A}" presName="ConnectorPoint" presStyleLbl="lnNode1" presStyleIdx="1" presStyleCnt="6"/>
      <dgm:spPr>
        <a:solidFill>
          <a:schemeClr val="accent1">
            <a:hueOff val="0"/>
            <a:satOff val="0"/>
            <a:lumOff val="0"/>
            <a:alphaOff val="0"/>
          </a:schemeClr>
        </a:solidFill>
        <a:ln w="6350">
          <a:noFill/>
        </a:ln>
        <a:effectLst/>
      </dgm:spPr>
    </dgm:pt>
    <dgm:pt modelId="{BC71368F-DA7E-405D-93AC-3A6767BF9FC6}" type="pres">
      <dgm:prSet presAssocID="{096A9AF0-0DAE-4EB3-B448-4501DA034F4A}" presName="DropPinPlaceHolder" presStyleCnt="0"/>
      <dgm:spPr/>
    </dgm:pt>
    <dgm:pt modelId="{5B4632EA-1574-417A-A3FA-D711159FBAD1}" type="pres">
      <dgm:prSet presAssocID="{096A9AF0-0DAE-4EB3-B448-4501DA034F4A}" presName="DropPin" presStyleLbl="alignNode1" presStyleIdx="1" presStyleCnt="6"/>
      <dgm:spPr/>
    </dgm:pt>
    <dgm:pt modelId="{032E0966-F86B-4BBD-BE80-8FAB861AF0E8}" type="pres">
      <dgm:prSet presAssocID="{096A9AF0-0DAE-4EB3-B448-4501DA034F4A}" presName="Ellipse" presStyleLbl="fgAcc1" presStyleIdx="2" presStyleCnt="7"/>
      <dgm:spPr>
        <a:prstGeom prst="donut">
          <a:avLst/>
        </a:prstGeom>
      </dgm:spPr>
    </dgm:pt>
    <dgm:pt modelId="{B608C5A1-CE9E-4410-9F2F-F714CC6AB069}" type="pres">
      <dgm:prSet presAssocID="{096A9AF0-0DAE-4EB3-B448-4501DA034F4A}" presName="L2TextContainer" presStyleLbl="revTx" presStyleIdx="2" presStyleCnt="12">
        <dgm:presLayoutVars>
          <dgm:bulletEnabled val="1"/>
        </dgm:presLayoutVars>
      </dgm:prSet>
      <dgm:spPr/>
    </dgm:pt>
    <dgm:pt modelId="{C1E34084-406C-48D5-88FE-7226282DBC49}" type="pres">
      <dgm:prSet presAssocID="{096A9AF0-0DAE-4EB3-B448-4501DA034F4A}" presName="L1TextContainer" presStyleLbl="revTx" presStyleIdx="3" presStyleCnt="12">
        <dgm:presLayoutVars>
          <dgm:chMax val="1"/>
          <dgm:chPref val="1"/>
          <dgm:bulletEnabled val="1"/>
        </dgm:presLayoutVars>
      </dgm:prSet>
      <dgm:spPr/>
    </dgm:pt>
    <dgm:pt modelId="{33168228-1414-4AAF-B7E5-C08A80BBB2F1}" type="pres">
      <dgm:prSet presAssocID="{096A9AF0-0DAE-4EB3-B448-4501DA034F4A}" presName="ConnectLine" presStyleLbl="sibTrans1D1" presStyleIdx="1" presStyleCnt="6"/>
      <dgm:spPr>
        <a:xfrm>
          <a:off x="1843314" y="2690813"/>
          <a:ext cx="0" cy="1592961"/>
        </a:xfrm>
        <a:prstGeom prst="line">
          <a:avLst/>
        </a:prstGeom>
      </dgm:spPr>
    </dgm:pt>
    <dgm:pt modelId="{C791BCDD-76D3-4E0E-98B9-0C4903CF0E94}" type="pres">
      <dgm:prSet presAssocID="{096A9AF0-0DAE-4EB3-B448-4501DA034F4A}" presName="EmptyPlaceHolder" presStyleCnt="0"/>
      <dgm:spPr/>
    </dgm:pt>
    <dgm:pt modelId="{3B1DA912-FDB7-4F73-8823-B30C56F7DE86}" type="pres">
      <dgm:prSet presAssocID="{6B0D7DA9-E6ED-4137-9716-F48BF62327A8}" presName="spaceBetweenRectangles" presStyleCnt="0"/>
      <dgm:spPr/>
    </dgm:pt>
    <dgm:pt modelId="{DCEEC7C0-6CAC-4153-B66A-D920E3B7F504}" type="pres">
      <dgm:prSet presAssocID="{683CC5F6-E9B5-49F2-909E-A68D38896308}" presName="composite" presStyleCnt="0"/>
      <dgm:spPr/>
    </dgm:pt>
    <dgm:pt modelId="{56361E50-9FEC-48AD-A369-C1A8379B35EC}" type="pres">
      <dgm:prSet presAssocID="{683CC5F6-E9B5-49F2-909E-A68D38896308}" presName="ConnectorPoint" presStyleLbl="lnNode1" presStyleIdx="2" presStyleCnt="6"/>
      <dgm:spPr>
        <a:solidFill>
          <a:schemeClr val="accent1">
            <a:hueOff val="0"/>
            <a:satOff val="0"/>
            <a:lumOff val="0"/>
            <a:alphaOff val="0"/>
          </a:schemeClr>
        </a:solidFill>
        <a:ln w="6350">
          <a:noFill/>
        </a:ln>
        <a:effectLst/>
      </dgm:spPr>
    </dgm:pt>
    <dgm:pt modelId="{70AC7E27-D774-4261-A80F-683BBD09A81D}" type="pres">
      <dgm:prSet presAssocID="{683CC5F6-E9B5-49F2-909E-A68D38896308}" presName="DropPinPlaceHolder" presStyleCnt="0"/>
      <dgm:spPr/>
    </dgm:pt>
    <dgm:pt modelId="{7BC09B8D-1C75-4604-9F35-AEC078447C45}" type="pres">
      <dgm:prSet presAssocID="{683CC5F6-E9B5-49F2-909E-A68D38896308}" presName="DropPin" presStyleLbl="alignNode1" presStyleIdx="2" presStyleCnt="6"/>
      <dgm:spPr>
        <a:prstGeom prst="ellipse">
          <a:avLst/>
        </a:prstGeom>
      </dgm:spPr>
    </dgm:pt>
    <dgm:pt modelId="{DFE91A1F-E910-48AB-A4C9-128002268483}" type="pres">
      <dgm:prSet presAssocID="{683CC5F6-E9B5-49F2-909E-A68D38896308}" presName="Ellipse" presStyleLbl="fgAcc1" presStyleIdx="3" presStyleCnt="7"/>
      <dgm:spPr>
        <a:prstGeom prst="star12">
          <a:avLst/>
        </a:prstGeom>
      </dgm:spPr>
    </dgm:pt>
    <dgm:pt modelId="{FC8603F2-85FC-4134-978C-4054E468209C}" type="pres">
      <dgm:prSet presAssocID="{683CC5F6-E9B5-49F2-909E-A68D38896308}" presName="L2TextContainer" presStyleLbl="revTx" presStyleIdx="4" presStyleCnt="12">
        <dgm:presLayoutVars>
          <dgm:bulletEnabled val="1"/>
        </dgm:presLayoutVars>
      </dgm:prSet>
      <dgm:spPr/>
    </dgm:pt>
    <dgm:pt modelId="{4EB3AA5C-1289-44C6-9F3E-859ABA28E18F}" type="pres">
      <dgm:prSet presAssocID="{683CC5F6-E9B5-49F2-909E-A68D38896308}" presName="L1TextContainer" presStyleLbl="revTx" presStyleIdx="5" presStyleCnt="12">
        <dgm:presLayoutVars>
          <dgm:chMax val="1"/>
          <dgm:chPref val="1"/>
          <dgm:bulletEnabled val="1"/>
        </dgm:presLayoutVars>
      </dgm:prSet>
      <dgm:spPr/>
    </dgm:pt>
    <dgm:pt modelId="{0BB03C0E-97EC-4D66-9B09-35D689DAB28C}" type="pres">
      <dgm:prSet presAssocID="{683CC5F6-E9B5-49F2-909E-A68D38896308}" presName="ConnectLine" presStyleLbl="sibTrans1D1" presStyleIdx="2" presStyleCnt="6"/>
      <dgm:spPr>
        <a:noFill/>
        <a:ln w="12700" cap="flat" cmpd="sng" algn="ctr">
          <a:solidFill>
            <a:schemeClr val="accent1">
              <a:hueOff val="0"/>
              <a:satOff val="0"/>
              <a:lumOff val="0"/>
              <a:alphaOff val="0"/>
            </a:schemeClr>
          </a:solidFill>
          <a:prstDash val="dash"/>
          <a:miter lim="800000"/>
        </a:ln>
        <a:effectLst/>
      </dgm:spPr>
    </dgm:pt>
    <dgm:pt modelId="{1A7A92CB-81F0-42D4-87BF-4008DEFA9CA8}" type="pres">
      <dgm:prSet presAssocID="{683CC5F6-E9B5-49F2-909E-A68D38896308}" presName="EmptyPlaceHolder" presStyleCnt="0"/>
      <dgm:spPr/>
    </dgm:pt>
    <dgm:pt modelId="{ABE3202B-256B-4398-8B41-CB40EDB06266}" type="pres">
      <dgm:prSet presAssocID="{4C61DDEE-8BBF-4CBF-B066-7E60B6DF0A11}" presName="spaceBetweenRectangles" presStyleCnt="0"/>
      <dgm:spPr/>
    </dgm:pt>
    <dgm:pt modelId="{B744CD57-FD23-4E62-9589-4CAC57B034E9}" type="pres">
      <dgm:prSet presAssocID="{CA6B1BA0-B2FC-48AD-8EDA-F4AAA4AF2782}" presName="composite" presStyleCnt="0"/>
      <dgm:spPr/>
    </dgm:pt>
    <dgm:pt modelId="{D891B168-1DA5-4124-931F-A51FCB8EFC11}" type="pres">
      <dgm:prSet presAssocID="{CA6B1BA0-B2FC-48AD-8EDA-F4AAA4AF2782}" presName="ConnectorPoint" presStyleLbl="lnNode1" presStyleIdx="3" presStyleCnt="6"/>
      <dgm:spPr>
        <a:solidFill>
          <a:schemeClr val="accent1">
            <a:hueOff val="0"/>
            <a:satOff val="0"/>
            <a:lumOff val="0"/>
            <a:alphaOff val="0"/>
          </a:schemeClr>
        </a:solidFill>
        <a:ln w="6350">
          <a:noFill/>
        </a:ln>
        <a:effectLst/>
      </dgm:spPr>
    </dgm:pt>
    <dgm:pt modelId="{42206762-CD73-4F82-B16A-D168E2503215}" type="pres">
      <dgm:prSet presAssocID="{CA6B1BA0-B2FC-48AD-8EDA-F4AAA4AF2782}" presName="DropPinPlaceHolder" presStyleCnt="0"/>
      <dgm:spPr/>
    </dgm:pt>
    <dgm:pt modelId="{C0DBECBF-E3AA-450B-95D4-8349AA21B4F8}" type="pres">
      <dgm:prSet presAssocID="{CA6B1BA0-B2FC-48AD-8EDA-F4AAA4AF2782}" presName="DropPin" presStyleLbl="alignNode1" presStyleIdx="3" presStyleCnt="6"/>
      <dgm:spPr/>
    </dgm:pt>
    <dgm:pt modelId="{6EDDD44C-F5E4-49AD-B1D9-346B8B8AEE8F}" type="pres">
      <dgm:prSet presAssocID="{CA6B1BA0-B2FC-48AD-8EDA-F4AAA4AF2782}" presName="Ellipse" presStyleLbl="fgAcc1" presStyleIdx="4" presStyleCnt="7"/>
      <dgm:spPr>
        <a:prstGeom prst="donut">
          <a:avLst/>
        </a:prstGeom>
      </dgm:spPr>
    </dgm:pt>
    <dgm:pt modelId="{FE564261-183D-47F9-8E7E-BCFC5023A815}" type="pres">
      <dgm:prSet presAssocID="{CA6B1BA0-B2FC-48AD-8EDA-F4AAA4AF2782}" presName="L2TextContainer" presStyleLbl="revTx" presStyleIdx="6" presStyleCnt="12">
        <dgm:presLayoutVars>
          <dgm:bulletEnabled val="1"/>
        </dgm:presLayoutVars>
      </dgm:prSet>
      <dgm:spPr/>
    </dgm:pt>
    <dgm:pt modelId="{3DA36ABE-9810-4ED4-9A55-2905E7588D06}" type="pres">
      <dgm:prSet presAssocID="{CA6B1BA0-B2FC-48AD-8EDA-F4AAA4AF2782}" presName="L1TextContainer" presStyleLbl="revTx" presStyleIdx="7" presStyleCnt="12">
        <dgm:presLayoutVars>
          <dgm:chMax val="1"/>
          <dgm:chPref val="1"/>
          <dgm:bulletEnabled val="1"/>
        </dgm:presLayoutVars>
      </dgm:prSet>
      <dgm:spPr/>
    </dgm:pt>
    <dgm:pt modelId="{4B9F5909-A57C-4893-9C8A-D5960FE9BE37}" type="pres">
      <dgm:prSet presAssocID="{CA6B1BA0-B2FC-48AD-8EDA-F4AAA4AF2782}" presName="ConnectLine" presStyleLbl="sibTrans1D1" presStyleIdx="3" presStyleCnt="6"/>
      <dgm:spPr>
        <a:xfrm>
          <a:off x="4960678" y="2690813"/>
          <a:ext cx="0" cy="1592961"/>
        </a:xfrm>
        <a:prstGeom prst="line">
          <a:avLst/>
        </a:prstGeom>
      </dgm:spPr>
    </dgm:pt>
    <dgm:pt modelId="{DEDCEF89-DB8F-4197-B2D2-2D39426E0B96}" type="pres">
      <dgm:prSet presAssocID="{CA6B1BA0-B2FC-48AD-8EDA-F4AAA4AF2782}" presName="EmptyPlaceHolder" presStyleCnt="0"/>
      <dgm:spPr/>
    </dgm:pt>
    <dgm:pt modelId="{4A96FD2F-C127-41DC-AA54-1EEBED6BA483}" type="pres">
      <dgm:prSet presAssocID="{39FB540D-D808-4040-9A37-0AC474C0212F}" presName="spaceBetweenRectangles" presStyleCnt="0"/>
      <dgm:spPr/>
    </dgm:pt>
    <dgm:pt modelId="{A1AE2BC4-A99C-4DD3-A84D-EB3461D18287}" type="pres">
      <dgm:prSet presAssocID="{212ADAAB-D5CB-4BBC-8DAF-7340FD334994}" presName="composite" presStyleCnt="0"/>
      <dgm:spPr/>
    </dgm:pt>
    <dgm:pt modelId="{278CF1E0-B1C4-4B10-A5EC-FD7EF0557E2D}" type="pres">
      <dgm:prSet presAssocID="{212ADAAB-D5CB-4BBC-8DAF-7340FD334994}" presName="ConnectorPoint" presStyleLbl="lnNode1" presStyleIdx="4" presStyleCnt="6"/>
      <dgm:spPr>
        <a:solidFill>
          <a:schemeClr val="accent1">
            <a:hueOff val="0"/>
            <a:satOff val="0"/>
            <a:lumOff val="0"/>
            <a:alphaOff val="0"/>
          </a:schemeClr>
        </a:solidFill>
        <a:ln w="6350">
          <a:noFill/>
        </a:ln>
        <a:effectLst/>
      </dgm:spPr>
    </dgm:pt>
    <dgm:pt modelId="{27B65FB4-BE6A-41E6-BBE9-8DC9F7B73486}" type="pres">
      <dgm:prSet presAssocID="{212ADAAB-D5CB-4BBC-8DAF-7340FD334994}" presName="DropPinPlaceHolder" presStyleCnt="0"/>
      <dgm:spPr/>
    </dgm:pt>
    <dgm:pt modelId="{488CC4C6-DFBC-460C-A9ED-BEDA8CC682D4}" type="pres">
      <dgm:prSet presAssocID="{212ADAAB-D5CB-4BBC-8DAF-7340FD334994}" presName="DropPin" presStyleLbl="alignNode1" presStyleIdx="4" presStyleCnt="6"/>
      <dgm:spPr/>
    </dgm:pt>
    <dgm:pt modelId="{48CA82DA-B677-461B-A08D-337683480059}" type="pres">
      <dgm:prSet presAssocID="{212ADAAB-D5CB-4BBC-8DAF-7340FD334994}" presName="Ellipse" presStyleLbl="fgAcc1" presStyleIdx="5" presStyleCnt="7"/>
      <dgm:spPr>
        <a:prstGeom prst="donut">
          <a:avLst/>
        </a:prstGeom>
      </dgm:spPr>
    </dgm:pt>
    <dgm:pt modelId="{D1646913-A3FA-4470-A3E9-C64B0A13A62A}" type="pres">
      <dgm:prSet presAssocID="{212ADAAB-D5CB-4BBC-8DAF-7340FD334994}" presName="L2TextContainer" presStyleLbl="revTx" presStyleIdx="8" presStyleCnt="12">
        <dgm:presLayoutVars>
          <dgm:bulletEnabled val="1"/>
        </dgm:presLayoutVars>
      </dgm:prSet>
      <dgm:spPr/>
    </dgm:pt>
    <dgm:pt modelId="{6EC2FC68-E1B8-4274-8090-C2C96A4CD82C}" type="pres">
      <dgm:prSet presAssocID="{212ADAAB-D5CB-4BBC-8DAF-7340FD334994}" presName="L1TextContainer" presStyleLbl="revTx" presStyleIdx="9" presStyleCnt="12">
        <dgm:presLayoutVars>
          <dgm:chMax val="1"/>
          <dgm:chPref val="1"/>
          <dgm:bulletEnabled val="1"/>
        </dgm:presLayoutVars>
      </dgm:prSet>
      <dgm:spPr/>
    </dgm:pt>
    <dgm:pt modelId="{4F41BF23-550C-4E7F-977E-3D22E3AF7B51}" type="pres">
      <dgm:prSet presAssocID="{212ADAAB-D5CB-4BBC-8DAF-7340FD334994}" presName="ConnectLine" presStyleLbl="sibTrans1D1" presStyleIdx="4" presStyleCnt="6"/>
      <dgm:spPr>
        <a:xfrm>
          <a:off x="6519360" y="1097851"/>
          <a:ext cx="0" cy="1592961"/>
        </a:xfrm>
        <a:prstGeom prst="line">
          <a:avLst/>
        </a:prstGeom>
      </dgm:spPr>
    </dgm:pt>
    <dgm:pt modelId="{5018695D-CFD4-49F8-8967-BA8A0C0A0DE1}" type="pres">
      <dgm:prSet presAssocID="{212ADAAB-D5CB-4BBC-8DAF-7340FD334994}" presName="EmptyPlaceHolder" presStyleCnt="0"/>
      <dgm:spPr/>
    </dgm:pt>
    <dgm:pt modelId="{61EA613E-57A8-485F-A4A9-29037092E83A}" type="pres">
      <dgm:prSet presAssocID="{AB2787E4-2A8B-428D-A4AE-2B14DCFFC4E7}" presName="spaceBetweenRectangles" presStyleCnt="0"/>
      <dgm:spPr/>
    </dgm:pt>
    <dgm:pt modelId="{F1878195-92A9-4BFE-AAF6-7259BF7EAC6D}" type="pres">
      <dgm:prSet presAssocID="{1E529C6E-C939-479A-A075-9E9B02837B50}" presName="composite" presStyleCnt="0"/>
      <dgm:spPr/>
    </dgm:pt>
    <dgm:pt modelId="{EE4711BB-7040-4DDE-B455-4CF64E83E682}" type="pres">
      <dgm:prSet presAssocID="{1E529C6E-C939-479A-A075-9E9B02837B50}" presName="ConnectorPoint" presStyleLbl="lnNode1" presStyleIdx="5" presStyleCnt="6"/>
      <dgm:spPr>
        <a:solidFill>
          <a:schemeClr val="accent1">
            <a:hueOff val="0"/>
            <a:satOff val="0"/>
            <a:lumOff val="0"/>
            <a:alphaOff val="0"/>
          </a:schemeClr>
        </a:solidFill>
        <a:ln w="6350">
          <a:noFill/>
        </a:ln>
        <a:effectLst/>
      </dgm:spPr>
    </dgm:pt>
    <dgm:pt modelId="{C31DFAC4-BAED-42AE-ACE4-7FAA5892B4DD}" type="pres">
      <dgm:prSet presAssocID="{1E529C6E-C939-479A-A075-9E9B02837B50}" presName="DropPinPlaceHolder" presStyleCnt="0"/>
      <dgm:spPr/>
    </dgm:pt>
    <dgm:pt modelId="{B77BE577-E9A8-45B6-8440-70E1BB511974}" type="pres">
      <dgm:prSet presAssocID="{1E529C6E-C939-479A-A075-9E9B02837B50}" presName="DropPin" presStyleLbl="alignNode1" presStyleIdx="5" presStyleCnt="6"/>
      <dgm:spPr/>
    </dgm:pt>
    <dgm:pt modelId="{1BDD492D-F723-4786-A763-4EBB461E5B7A}" type="pres">
      <dgm:prSet presAssocID="{1E529C6E-C939-479A-A075-9E9B02837B50}" presName="Ellipse" presStyleLbl="fgAcc1" presStyleIdx="6" presStyleCnt="7"/>
      <dgm:spPr>
        <a:solidFill>
          <a:schemeClr val="lt1">
            <a:alpha val="90000"/>
            <a:hueOff val="0"/>
            <a:satOff val="0"/>
            <a:lumOff val="0"/>
            <a:alphaOff val="0"/>
          </a:schemeClr>
        </a:solidFill>
        <a:ln>
          <a:noFill/>
        </a:ln>
        <a:effectLst/>
      </dgm:spPr>
    </dgm:pt>
    <dgm:pt modelId="{E15146C6-39B6-48AC-9ABD-965B1E7394CB}" type="pres">
      <dgm:prSet presAssocID="{1E529C6E-C939-479A-A075-9E9B02837B50}" presName="L2TextContainer" presStyleLbl="revTx" presStyleIdx="10" presStyleCnt="12">
        <dgm:presLayoutVars>
          <dgm:bulletEnabled val="1"/>
        </dgm:presLayoutVars>
      </dgm:prSet>
      <dgm:spPr/>
    </dgm:pt>
    <dgm:pt modelId="{CE440052-5599-45F8-A395-0665A05AF85B}" type="pres">
      <dgm:prSet presAssocID="{1E529C6E-C939-479A-A075-9E9B02837B50}" presName="L1TextContainer" presStyleLbl="revTx" presStyleIdx="11" presStyleCnt="12">
        <dgm:presLayoutVars>
          <dgm:chMax val="1"/>
          <dgm:chPref val="1"/>
          <dgm:bulletEnabled val="1"/>
        </dgm:presLayoutVars>
      </dgm:prSet>
      <dgm:spPr/>
    </dgm:pt>
    <dgm:pt modelId="{464318FE-AFD1-4A99-9A14-074E80159401}" type="pres">
      <dgm:prSet presAssocID="{1E529C6E-C939-479A-A075-9E9B02837B50}" presName="ConnectLine" presStyleLbl="sibTrans1D1" presStyleIdx="5" presStyleCnt="6"/>
      <dgm:spPr>
        <a:noFill/>
        <a:ln w="12700" cap="flat" cmpd="sng" algn="ctr">
          <a:solidFill>
            <a:schemeClr val="accent1">
              <a:hueOff val="0"/>
              <a:satOff val="0"/>
              <a:lumOff val="0"/>
              <a:alphaOff val="0"/>
            </a:schemeClr>
          </a:solidFill>
          <a:prstDash val="dash"/>
          <a:miter lim="800000"/>
        </a:ln>
        <a:effectLst/>
      </dgm:spPr>
    </dgm:pt>
    <dgm:pt modelId="{E9B8FCA7-2226-4FF1-A2B5-D5A5DE953964}" type="pres">
      <dgm:prSet presAssocID="{1E529C6E-C939-479A-A075-9E9B02837B50}" presName="EmptyPlaceHolder" presStyleCnt="0"/>
      <dgm:spPr/>
    </dgm:pt>
  </dgm:ptLst>
  <dgm:cxnLst>
    <dgm:cxn modelId="{2F02861A-3FDC-4C2B-B724-282D5914D85A}" type="presOf" srcId="{212ADAAB-D5CB-4BBC-8DAF-7340FD334994}" destId="{6EC2FC68-E1B8-4274-8090-C2C96A4CD82C}" srcOrd="0" destOrd="0" presId="urn:microsoft.com/office/officeart/2017/3/layout/DropPinTimeline"/>
    <dgm:cxn modelId="{146C3436-7349-460D-8FAF-B5C22B68A41F}" type="presOf" srcId="{CA6B1BA0-B2FC-48AD-8EDA-F4AAA4AF2782}" destId="{3DA36ABE-9810-4ED4-9A55-2905E7588D06}" srcOrd="0" destOrd="0" presId="urn:microsoft.com/office/officeart/2017/3/layout/DropPinTimeline"/>
    <dgm:cxn modelId="{991E153C-2D4A-4089-A3BB-23D6CF24990F}" type="presOf" srcId="{683CC5F6-E9B5-49F2-909E-A68D38896308}" destId="{4EB3AA5C-1289-44C6-9F3E-859ABA28E18F}" srcOrd="0" destOrd="0" presId="urn:microsoft.com/office/officeart/2017/3/layout/DropPinTimeline"/>
    <dgm:cxn modelId="{39A11E5C-7A57-4117-A6DF-36000C29509C}" srcId="{9DCEA5FC-4640-45AF-B712-7A4FD94AEF0D}" destId="{831701CF-77C7-46C0-A913-8CC39517BAB8}" srcOrd="0" destOrd="0" parTransId="{13FBC60D-3EA6-4496-BA97-C1AE8C7F8961}" sibTransId="{75156CDF-E17B-4DAD-AE37-EA44D7F37090}"/>
    <dgm:cxn modelId="{DD687B5C-28C8-4088-99B8-D375C5FDAE4A}" srcId="{212ADAAB-D5CB-4BBC-8DAF-7340FD334994}" destId="{2AEE5C11-34AE-4EB7-8907-9BED418EA471}" srcOrd="0" destOrd="0" parTransId="{2E14AD1F-C7EA-45AE-ADC0-0EE92A6516CB}" sibTransId="{F36FDDA0-6B91-47CB-8114-B6F076E55FC8}"/>
    <dgm:cxn modelId="{DBD99269-D7F7-4B47-B17B-A5AE402751D9}" srcId="{63085546-7C7C-4B3E-ABEB-2669F1A65FB2}" destId="{9DCEA5FC-4640-45AF-B712-7A4FD94AEF0D}" srcOrd="0" destOrd="0" parTransId="{929A5FD9-0612-4B79-9B59-C3C36D34A069}" sibTransId="{0A99745B-BB5C-49B3-A782-8DB57641F6C9}"/>
    <dgm:cxn modelId="{C8C7266C-2A0C-476A-85B3-F12BE2521F4C}" srcId="{63085546-7C7C-4B3E-ABEB-2669F1A65FB2}" destId="{212ADAAB-D5CB-4BBC-8DAF-7340FD334994}" srcOrd="4" destOrd="0" parTransId="{45F6D312-A686-491E-95E3-EFB9640CC472}" sibTransId="{AB2787E4-2A8B-428D-A4AE-2B14DCFFC4E7}"/>
    <dgm:cxn modelId="{2841EC4D-F3DC-4972-B897-89C9EA062B26}" type="presOf" srcId="{92921081-529B-4D1C-83A4-C416BB4C5224}" destId="{B608C5A1-CE9E-4410-9F2F-F714CC6AB069}" srcOrd="0" destOrd="0" presId="urn:microsoft.com/office/officeart/2017/3/layout/DropPinTimeline"/>
    <dgm:cxn modelId="{3C15AF51-54A6-4ED0-824A-52A4CE5468AB}" type="presOf" srcId="{2AEE5C11-34AE-4EB7-8907-9BED418EA471}" destId="{D1646913-A3FA-4470-A3E9-C64B0A13A62A}" srcOrd="0" destOrd="0" presId="urn:microsoft.com/office/officeart/2017/3/layout/DropPinTimeline"/>
    <dgm:cxn modelId="{24A8F052-3377-4BA4-8C62-CCF5039C85D7}" srcId="{CA6B1BA0-B2FC-48AD-8EDA-F4AAA4AF2782}" destId="{3CB04A44-4013-4CA7-90FD-29AFC3C15E37}" srcOrd="0" destOrd="0" parTransId="{ECEE936A-E3CC-4209-BECC-1CD0C85A2B72}" sibTransId="{D7A8F7A0-47A3-4464-B3B7-E0806DF46627}"/>
    <dgm:cxn modelId="{601FA375-B804-4895-B969-A3CE7B37C85C}" type="presOf" srcId="{096A9AF0-0DAE-4EB3-B448-4501DA034F4A}" destId="{C1E34084-406C-48D5-88FE-7226282DBC49}" srcOrd="0" destOrd="0" presId="urn:microsoft.com/office/officeart/2017/3/layout/DropPinTimeline"/>
    <dgm:cxn modelId="{F83DF077-A6DE-4B8C-A62E-2FB10C7306B7}" type="presOf" srcId="{4EA069F3-397F-40D5-94A6-32C3E355C277}" destId="{FC8603F2-85FC-4134-978C-4054E468209C}" srcOrd="0" destOrd="0" presId="urn:microsoft.com/office/officeart/2017/3/layout/DropPinTimeline"/>
    <dgm:cxn modelId="{761E4B58-8AA0-4EE9-9827-01A0CA5D8AAC}" type="presOf" srcId="{9DCEA5FC-4640-45AF-B712-7A4FD94AEF0D}" destId="{85C50C56-6DC8-4C47-8DBC-4FD6B1554AA4}" srcOrd="0" destOrd="0" presId="urn:microsoft.com/office/officeart/2017/3/layout/DropPinTimeline"/>
    <dgm:cxn modelId="{B05C4C7C-FEB8-4825-98A0-C38D3021918A}" srcId="{096A9AF0-0DAE-4EB3-B448-4501DA034F4A}" destId="{92921081-529B-4D1C-83A4-C416BB4C5224}" srcOrd="0" destOrd="0" parTransId="{5AD2C2F8-A1D7-469B-93D8-B578BEFE51F8}" sibTransId="{ECC13403-1F53-4ED4-AE4F-334EEC7C8710}"/>
    <dgm:cxn modelId="{2802187F-7EB3-49BE-9C62-E8F8F0567AFB}" type="presOf" srcId="{3CB04A44-4013-4CA7-90FD-29AFC3C15E37}" destId="{FE564261-183D-47F9-8E7E-BCFC5023A815}" srcOrd="0" destOrd="0" presId="urn:microsoft.com/office/officeart/2017/3/layout/DropPinTimeline"/>
    <dgm:cxn modelId="{247DE591-0579-4FF5-9C62-940C4F67096B}" type="presOf" srcId="{63085546-7C7C-4B3E-ABEB-2669F1A65FB2}" destId="{7A5D3400-AF5B-4297-8592-4C1EDB9D0973}" srcOrd="0" destOrd="0" presId="urn:microsoft.com/office/officeart/2017/3/layout/DropPinTimeline"/>
    <dgm:cxn modelId="{F16073A4-7F3E-4CB9-8FB4-14646A5FA672}" type="presOf" srcId="{831701CF-77C7-46C0-A913-8CC39517BAB8}" destId="{A782CF5D-A585-4990-846A-5EDBD19A9BDB}" srcOrd="0" destOrd="0" presId="urn:microsoft.com/office/officeart/2017/3/layout/DropPinTimeline"/>
    <dgm:cxn modelId="{99746BB5-7122-43B8-8680-CF610F03585C}" srcId="{63085546-7C7C-4B3E-ABEB-2669F1A65FB2}" destId="{1E529C6E-C939-479A-A075-9E9B02837B50}" srcOrd="5" destOrd="0" parTransId="{46B3C017-F97A-4640-992A-33AEE06B2EFC}" sibTransId="{192E80CB-2667-481C-8244-6EC4AEED1BC2}"/>
    <dgm:cxn modelId="{7622E9B9-E761-48A3-B9CA-D7A8513686E5}" type="presOf" srcId="{1E529C6E-C939-479A-A075-9E9B02837B50}" destId="{CE440052-5599-45F8-A395-0665A05AF85B}" srcOrd="0" destOrd="0" presId="urn:microsoft.com/office/officeart/2017/3/layout/DropPinTimeline"/>
    <dgm:cxn modelId="{CA0753BD-DB60-4D68-8486-5B376B839B26}" srcId="{63085546-7C7C-4B3E-ABEB-2669F1A65FB2}" destId="{096A9AF0-0DAE-4EB3-B448-4501DA034F4A}" srcOrd="1" destOrd="0" parTransId="{8CE6ABD6-768E-42C8-9029-C3B5F278B21C}" sibTransId="{6B0D7DA9-E6ED-4137-9716-F48BF62327A8}"/>
    <dgm:cxn modelId="{BC5A70C8-9D97-4922-BCDB-6316D191C527}" srcId="{683CC5F6-E9B5-49F2-909E-A68D38896308}" destId="{4EA069F3-397F-40D5-94A6-32C3E355C277}" srcOrd="0" destOrd="0" parTransId="{2F99115B-608E-4E08-A503-B74879A76D07}" sibTransId="{E94D5EF7-F47C-476C-A5FE-1C35261B578A}"/>
    <dgm:cxn modelId="{CD6B6EE8-3813-4EF1-BFEC-C005A3326D63}" srcId="{63085546-7C7C-4B3E-ABEB-2669F1A65FB2}" destId="{CA6B1BA0-B2FC-48AD-8EDA-F4AAA4AF2782}" srcOrd="3" destOrd="0" parTransId="{D7D3AA07-BCB9-4212-A556-E90870FB1413}" sibTransId="{39FB540D-D808-4040-9A37-0AC474C0212F}"/>
    <dgm:cxn modelId="{59786CF9-070F-4821-A4E9-D33DB930D8D2}" srcId="{63085546-7C7C-4B3E-ABEB-2669F1A65FB2}" destId="{683CC5F6-E9B5-49F2-909E-A68D38896308}" srcOrd="2" destOrd="0" parTransId="{15BFC747-B881-4328-BFBE-9BC128388CC6}" sibTransId="{4C61DDEE-8BBF-4CBF-B066-7E60B6DF0A11}"/>
    <dgm:cxn modelId="{DA6A51DB-6C18-400B-9DA5-E8330852483B}" type="presParOf" srcId="{7A5D3400-AF5B-4297-8592-4C1EDB9D0973}" destId="{BD204284-1F7C-4D58-BC79-8C2DEE7E9FAF}" srcOrd="0" destOrd="0" presId="urn:microsoft.com/office/officeart/2017/3/layout/DropPinTimeline"/>
    <dgm:cxn modelId="{B682209A-D180-4D3D-A7FE-3FF4623AAAC8}" type="presParOf" srcId="{7A5D3400-AF5B-4297-8592-4C1EDB9D0973}" destId="{46A6B157-7198-41C4-9D25-C4F8885F1B6F}" srcOrd="1" destOrd="0" presId="urn:microsoft.com/office/officeart/2017/3/layout/DropPinTimeline"/>
    <dgm:cxn modelId="{4CF30FDC-8EA5-4C55-A240-DA99543AE3C6}" type="presParOf" srcId="{46A6B157-7198-41C4-9D25-C4F8885F1B6F}" destId="{578E6A06-6F61-48BD-9F1A-48E731D6E26D}" srcOrd="0" destOrd="0" presId="urn:microsoft.com/office/officeart/2017/3/layout/DropPinTimeline"/>
    <dgm:cxn modelId="{7F06BCA7-F8E6-43B5-AEBF-3EA16A460043}" type="presParOf" srcId="{578E6A06-6F61-48BD-9F1A-48E731D6E26D}" destId="{9F727168-E825-43C1-AF50-41E115F59C0C}" srcOrd="0" destOrd="0" presId="urn:microsoft.com/office/officeart/2017/3/layout/DropPinTimeline"/>
    <dgm:cxn modelId="{39550BBA-C07C-435F-AE58-6A3869656E8F}" type="presParOf" srcId="{578E6A06-6F61-48BD-9F1A-48E731D6E26D}" destId="{0C380CA5-521A-4949-A022-450DA9C217F5}" srcOrd="1" destOrd="0" presId="urn:microsoft.com/office/officeart/2017/3/layout/DropPinTimeline"/>
    <dgm:cxn modelId="{50FAF036-8C4F-4AB4-964E-F6C0C8E1B366}" type="presParOf" srcId="{0C380CA5-521A-4949-A022-450DA9C217F5}" destId="{19EF924A-339B-436A-9151-9C7B0B0377B9}" srcOrd="0" destOrd="0" presId="urn:microsoft.com/office/officeart/2017/3/layout/DropPinTimeline"/>
    <dgm:cxn modelId="{FEF6FDFF-AC95-4350-940F-FC375C454173}" type="presParOf" srcId="{0C380CA5-521A-4949-A022-450DA9C217F5}" destId="{846B4BA4-33F0-43CE-A60E-B95E195AD5A9}" srcOrd="1" destOrd="0" presId="urn:microsoft.com/office/officeart/2017/3/layout/DropPinTimeline"/>
    <dgm:cxn modelId="{86FB1E3B-8C27-43E3-9CFC-6B9AD5B19723}" type="presParOf" srcId="{578E6A06-6F61-48BD-9F1A-48E731D6E26D}" destId="{A782CF5D-A585-4990-846A-5EDBD19A9BDB}" srcOrd="2" destOrd="0" presId="urn:microsoft.com/office/officeart/2017/3/layout/DropPinTimeline"/>
    <dgm:cxn modelId="{A2AA414F-7DC4-4250-B21D-62866A63C6BC}" type="presParOf" srcId="{578E6A06-6F61-48BD-9F1A-48E731D6E26D}" destId="{85C50C56-6DC8-4C47-8DBC-4FD6B1554AA4}" srcOrd="3" destOrd="0" presId="urn:microsoft.com/office/officeart/2017/3/layout/DropPinTimeline"/>
    <dgm:cxn modelId="{AEEA7548-3D0E-4A32-8C4A-EEFE5745C7DF}" type="presParOf" srcId="{578E6A06-6F61-48BD-9F1A-48E731D6E26D}" destId="{4F322B1B-F357-4BCD-BF34-8A0D705A1CE7}" srcOrd="4" destOrd="0" presId="urn:microsoft.com/office/officeart/2017/3/layout/DropPinTimeline"/>
    <dgm:cxn modelId="{7AB3159E-92F2-4399-AE36-6211AADC42EA}" type="presParOf" srcId="{578E6A06-6F61-48BD-9F1A-48E731D6E26D}" destId="{9FF32B1E-94FD-475E-9959-8E0546070C5B}" srcOrd="5" destOrd="0" presId="urn:microsoft.com/office/officeart/2017/3/layout/DropPinTimeline"/>
    <dgm:cxn modelId="{CAD3EAEA-2806-4987-BD88-048D89C54CF1}" type="presParOf" srcId="{46A6B157-7198-41C4-9D25-C4F8885F1B6F}" destId="{C9E000F5-B650-46EB-A3B0-FBA6593CE548}" srcOrd="1" destOrd="0" presId="urn:microsoft.com/office/officeart/2017/3/layout/DropPinTimeline"/>
    <dgm:cxn modelId="{5EA5B657-7F2F-44E2-B1DD-0B3ECBD1E99D}" type="presParOf" srcId="{46A6B157-7198-41C4-9D25-C4F8885F1B6F}" destId="{64373A7D-C7A5-4C0C-9781-58743159539A}" srcOrd="2" destOrd="0" presId="urn:microsoft.com/office/officeart/2017/3/layout/DropPinTimeline"/>
    <dgm:cxn modelId="{14BAE908-5010-418B-B10F-E0EF3644818C}" type="presParOf" srcId="{64373A7D-C7A5-4C0C-9781-58743159539A}" destId="{B57996C3-16BE-4CEB-B9E2-6FFC42938F41}" srcOrd="0" destOrd="0" presId="urn:microsoft.com/office/officeart/2017/3/layout/DropPinTimeline"/>
    <dgm:cxn modelId="{6EE799C9-2ACE-448A-B9B4-1F0BFCC5494D}" type="presParOf" srcId="{64373A7D-C7A5-4C0C-9781-58743159539A}" destId="{BC71368F-DA7E-405D-93AC-3A6767BF9FC6}" srcOrd="1" destOrd="0" presId="urn:microsoft.com/office/officeart/2017/3/layout/DropPinTimeline"/>
    <dgm:cxn modelId="{59CC3372-0972-45A9-AB2E-167939969C7E}" type="presParOf" srcId="{BC71368F-DA7E-405D-93AC-3A6767BF9FC6}" destId="{5B4632EA-1574-417A-A3FA-D711159FBAD1}" srcOrd="0" destOrd="0" presId="urn:microsoft.com/office/officeart/2017/3/layout/DropPinTimeline"/>
    <dgm:cxn modelId="{1BF47519-9E4E-4BB0-BCBA-A5961FF9A6CD}" type="presParOf" srcId="{BC71368F-DA7E-405D-93AC-3A6767BF9FC6}" destId="{032E0966-F86B-4BBD-BE80-8FAB861AF0E8}" srcOrd="1" destOrd="0" presId="urn:microsoft.com/office/officeart/2017/3/layout/DropPinTimeline"/>
    <dgm:cxn modelId="{882EEBD2-110A-4990-8880-616C578449B7}" type="presParOf" srcId="{64373A7D-C7A5-4C0C-9781-58743159539A}" destId="{B608C5A1-CE9E-4410-9F2F-F714CC6AB069}" srcOrd="2" destOrd="0" presId="urn:microsoft.com/office/officeart/2017/3/layout/DropPinTimeline"/>
    <dgm:cxn modelId="{E5F82FBD-2B6D-4121-BACE-4D1B9A91EC66}" type="presParOf" srcId="{64373A7D-C7A5-4C0C-9781-58743159539A}" destId="{C1E34084-406C-48D5-88FE-7226282DBC49}" srcOrd="3" destOrd="0" presId="urn:microsoft.com/office/officeart/2017/3/layout/DropPinTimeline"/>
    <dgm:cxn modelId="{B94D7E38-E5D7-44D5-B33C-E3A0C78F3780}" type="presParOf" srcId="{64373A7D-C7A5-4C0C-9781-58743159539A}" destId="{33168228-1414-4AAF-B7E5-C08A80BBB2F1}" srcOrd="4" destOrd="0" presId="urn:microsoft.com/office/officeart/2017/3/layout/DropPinTimeline"/>
    <dgm:cxn modelId="{397EE9F0-39A3-4A02-B678-70EBE6F9F893}" type="presParOf" srcId="{64373A7D-C7A5-4C0C-9781-58743159539A}" destId="{C791BCDD-76D3-4E0E-98B9-0C4903CF0E94}" srcOrd="5" destOrd="0" presId="urn:microsoft.com/office/officeart/2017/3/layout/DropPinTimeline"/>
    <dgm:cxn modelId="{AD2F3FEC-DCA0-43DB-982D-903784448797}" type="presParOf" srcId="{46A6B157-7198-41C4-9D25-C4F8885F1B6F}" destId="{3B1DA912-FDB7-4F73-8823-B30C56F7DE86}" srcOrd="3" destOrd="0" presId="urn:microsoft.com/office/officeart/2017/3/layout/DropPinTimeline"/>
    <dgm:cxn modelId="{51C3A01D-5793-42E1-B8B1-95C7AEB64581}" type="presParOf" srcId="{46A6B157-7198-41C4-9D25-C4F8885F1B6F}" destId="{DCEEC7C0-6CAC-4153-B66A-D920E3B7F504}" srcOrd="4" destOrd="0" presId="urn:microsoft.com/office/officeart/2017/3/layout/DropPinTimeline"/>
    <dgm:cxn modelId="{86D426D3-DE4C-4BB4-8C09-D2C63BD51E4E}" type="presParOf" srcId="{DCEEC7C0-6CAC-4153-B66A-D920E3B7F504}" destId="{56361E50-9FEC-48AD-A369-C1A8379B35EC}" srcOrd="0" destOrd="0" presId="urn:microsoft.com/office/officeart/2017/3/layout/DropPinTimeline"/>
    <dgm:cxn modelId="{02CD6C3F-E995-471C-94FB-C0D54B4842D5}" type="presParOf" srcId="{DCEEC7C0-6CAC-4153-B66A-D920E3B7F504}" destId="{70AC7E27-D774-4261-A80F-683BBD09A81D}" srcOrd="1" destOrd="0" presId="urn:microsoft.com/office/officeart/2017/3/layout/DropPinTimeline"/>
    <dgm:cxn modelId="{5CF11FCC-C23E-454E-AC1E-DFD67727D7CD}" type="presParOf" srcId="{70AC7E27-D774-4261-A80F-683BBD09A81D}" destId="{7BC09B8D-1C75-4604-9F35-AEC078447C45}" srcOrd="0" destOrd="0" presId="urn:microsoft.com/office/officeart/2017/3/layout/DropPinTimeline"/>
    <dgm:cxn modelId="{F5089ADD-33C1-472D-BAF2-91B6652DF1A9}" type="presParOf" srcId="{70AC7E27-D774-4261-A80F-683BBD09A81D}" destId="{DFE91A1F-E910-48AB-A4C9-128002268483}" srcOrd="1" destOrd="0" presId="urn:microsoft.com/office/officeart/2017/3/layout/DropPinTimeline"/>
    <dgm:cxn modelId="{FD943790-5411-4A3B-924D-4403B21626BA}" type="presParOf" srcId="{DCEEC7C0-6CAC-4153-B66A-D920E3B7F504}" destId="{FC8603F2-85FC-4134-978C-4054E468209C}" srcOrd="2" destOrd="0" presId="urn:microsoft.com/office/officeart/2017/3/layout/DropPinTimeline"/>
    <dgm:cxn modelId="{D5E16DB1-0EBE-490A-BD7E-FD19274E6A38}" type="presParOf" srcId="{DCEEC7C0-6CAC-4153-B66A-D920E3B7F504}" destId="{4EB3AA5C-1289-44C6-9F3E-859ABA28E18F}" srcOrd="3" destOrd="0" presId="urn:microsoft.com/office/officeart/2017/3/layout/DropPinTimeline"/>
    <dgm:cxn modelId="{8DE5DA9E-2AA7-43F7-8DD5-E5ECEF772101}" type="presParOf" srcId="{DCEEC7C0-6CAC-4153-B66A-D920E3B7F504}" destId="{0BB03C0E-97EC-4D66-9B09-35D689DAB28C}" srcOrd="4" destOrd="0" presId="urn:microsoft.com/office/officeart/2017/3/layout/DropPinTimeline"/>
    <dgm:cxn modelId="{DA57C1DD-192D-489A-BBC9-D9ACA01A09F2}" type="presParOf" srcId="{DCEEC7C0-6CAC-4153-B66A-D920E3B7F504}" destId="{1A7A92CB-81F0-42D4-87BF-4008DEFA9CA8}" srcOrd="5" destOrd="0" presId="urn:microsoft.com/office/officeart/2017/3/layout/DropPinTimeline"/>
    <dgm:cxn modelId="{7E5E61DA-CACE-4FC7-A295-A50C9FA0159E}" type="presParOf" srcId="{46A6B157-7198-41C4-9D25-C4F8885F1B6F}" destId="{ABE3202B-256B-4398-8B41-CB40EDB06266}" srcOrd="5" destOrd="0" presId="urn:microsoft.com/office/officeart/2017/3/layout/DropPinTimeline"/>
    <dgm:cxn modelId="{07DA9BDD-D756-4F29-80E5-7856AC99F270}" type="presParOf" srcId="{46A6B157-7198-41C4-9D25-C4F8885F1B6F}" destId="{B744CD57-FD23-4E62-9589-4CAC57B034E9}" srcOrd="6" destOrd="0" presId="urn:microsoft.com/office/officeart/2017/3/layout/DropPinTimeline"/>
    <dgm:cxn modelId="{A54741C0-57CC-4443-9EC5-35B27EE5E879}" type="presParOf" srcId="{B744CD57-FD23-4E62-9589-4CAC57B034E9}" destId="{D891B168-1DA5-4124-931F-A51FCB8EFC11}" srcOrd="0" destOrd="0" presId="urn:microsoft.com/office/officeart/2017/3/layout/DropPinTimeline"/>
    <dgm:cxn modelId="{44B3C3FE-C503-4088-9594-FF6526E19BF3}" type="presParOf" srcId="{B744CD57-FD23-4E62-9589-4CAC57B034E9}" destId="{42206762-CD73-4F82-B16A-D168E2503215}" srcOrd="1" destOrd="0" presId="urn:microsoft.com/office/officeart/2017/3/layout/DropPinTimeline"/>
    <dgm:cxn modelId="{239B9997-909E-499F-90E5-95A977AC216C}" type="presParOf" srcId="{42206762-CD73-4F82-B16A-D168E2503215}" destId="{C0DBECBF-E3AA-450B-95D4-8349AA21B4F8}" srcOrd="0" destOrd="0" presId="urn:microsoft.com/office/officeart/2017/3/layout/DropPinTimeline"/>
    <dgm:cxn modelId="{913BA6FA-228D-4434-8839-0BBC563346A1}" type="presParOf" srcId="{42206762-CD73-4F82-B16A-D168E2503215}" destId="{6EDDD44C-F5E4-49AD-B1D9-346B8B8AEE8F}" srcOrd="1" destOrd="0" presId="urn:microsoft.com/office/officeart/2017/3/layout/DropPinTimeline"/>
    <dgm:cxn modelId="{81CB2C61-6B70-4A51-ACCE-DD65EFE72264}" type="presParOf" srcId="{B744CD57-FD23-4E62-9589-4CAC57B034E9}" destId="{FE564261-183D-47F9-8E7E-BCFC5023A815}" srcOrd="2" destOrd="0" presId="urn:microsoft.com/office/officeart/2017/3/layout/DropPinTimeline"/>
    <dgm:cxn modelId="{0D94F868-59F8-4671-9038-53D01D6C70F0}" type="presParOf" srcId="{B744CD57-FD23-4E62-9589-4CAC57B034E9}" destId="{3DA36ABE-9810-4ED4-9A55-2905E7588D06}" srcOrd="3" destOrd="0" presId="urn:microsoft.com/office/officeart/2017/3/layout/DropPinTimeline"/>
    <dgm:cxn modelId="{A0A095FA-FAD3-4861-A220-140A889CB7D8}" type="presParOf" srcId="{B744CD57-FD23-4E62-9589-4CAC57B034E9}" destId="{4B9F5909-A57C-4893-9C8A-D5960FE9BE37}" srcOrd="4" destOrd="0" presId="urn:microsoft.com/office/officeart/2017/3/layout/DropPinTimeline"/>
    <dgm:cxn modelId="{8FFFA548-0EFE-4476-B5A5-95CB32500074}" type="presParOf" srcId="{B744CD57-FD23-4E62-9589-4CAC57B034E9}" destId="{DEDCEF89-DB8F-4197-B2D2-2D39426E0B96}" srcOrd="5" destOrd="0" presId="urn:microsoft.com/office/officeart/2017/3/layout/DropPinTimeline"/>
    <dgm:cxn modelId="{D7A836E4-E400-4ED7-ABF3-88920F3B86D1}" type="presParOf" srcId="{46A6B157-7198-41C4-9D25-C4F8885F1B6F}" destId="{4A96FD2F-C127-41DC-AA54-1EEBED6BA483}" srcOrd="7" destOrd="0" presId="urn:microsoft.com/office/officeart/2017/3/layout/DropPinTimeline"/>
    <dgm:cxn modelId="{2E35C8AB-C54E-4DE6-98F2-126D8B12CA35}" type="presParOf" srcId="{46A6B157-7198-41C4-9D25-C4F8885F1B6F}" destId="{A1AE2BC4-A99C-4DD3-A84D-EB3461D18287}" srcOrd="8" destOrd="0" presId="urn:microsoft.com/office/officeart/2017/3/layout/DropPinTimeline"/>
    <dgm:cxn modelId="{AC45CECB-C5CF-4E80-98D8-0844891DC577}" type="presParOf" srcId="{A1AE2BC4-A99C-4DD3-A84D-EB3461D18287}" destId="{278CF1E0-B1C4-4B10-A5EC-FD7EF0557E2D}" srcOrd="0" destOrd="0" presId="urn:microsoft.com/office/officeart/2017/3/layout/DropPinTimeline"/>
    <dgm:cxn modelId="{FAC5196A-0FF0-48C2-A8D5-A327A9296F37}" type="presParOf" srcId="{A1AE2BC4-A99C-4DD3-A84D-EB3461D18287}" destId="{27B65FB4-BE6A-41E6-BBE9-8DC9F7B73486}" srcOrd="1" destOrd="0" presId="urn:microsoft.com/office/officeart/2017/3/layout/DropPinTimeline"/>
    <dgm:cxn modelId="{6506C7DF-695E-463E-9F7A-076AACE839A3}" type="presParOf" srcId="{27B65FB4-BE6A-41E6-BBE9-8DC9F7B73486}" destId="{488CC4C6-DFBC-460C-A9ED-BEDA8CC682D4}" srcOrd="0" destOrd="0" presId="urn:microsoft.com/office/officeart/2017/3/layout/DropPinTimeline"/>
    <dgm:cxn modelId="{BB2EC07F-9382-4ADC-B58A-370E51165161}" type="presParOf" srcId="{27B65FB4-BE6A-41E6-BBE9-8DC9F7B73486}" destId="{48CA82DA-B677-461B-A08D-337683480059}" srcOrd="1" destOrd="0" presId="urn:microsoft.com/office/officeart/2017/3/layout/DropPinTimeline"/>
    <dgm:cxn modelId="{D2C7B1A6-CF92-4104-85AF-7ED69E77FB2E}" type="presParOf" srcId="{A1AE2BC4-A99C-4DD3-A84D-EB3461D18287}" destId="{D1646913-A3FA-4470-A3E9-C64B0A13A62A}" srcOrd="2" destOrd="0" presId="urn:microsoft.com/office/officeart/2017/3/layout/DropPinTimeline"/>
    <dgm:cxn modelId="{6DFB5DDF-069E-470A-9D51-14C2EEBAEAB6}" type="presParOf" srcId="{A1AE2BC4-A99C-4DD3-A84D-EB3461D18287}" destId="{6EC2FC68-E1B8-4274-8090-C2C96A4CD82C}" srcOrd="3" destOrd="0" presId="urn:microsoft.com/office/officeart/2017/3/layout/DropPinTimeline"/>
    <dgm:cxn modelId="{E13030DA-BCC9-42B5-90A4-C1245E765FC8}" type="presParOf" srcId="{A1AE2BC4-A99C-4DD3-A84D-EB3461D18287}" destId="{4F41BF23-550C-4E7F-977E-3D22E3AF7B51}" srcOrd="4" destOrd="0" presId="urn:microsoft.com/office/officeart/2017/3/layout/DropPinTimeline"/>
    <dgm:cxn modelId="{5DC7870F-4614-4A72-AB7A-994AF1F8A4DE}" type="presParOf" srcId="{A1AE2BC4-A99C-4DD3-A84D-EB3461D18287}" destId="{5018695D-CFD4-49F8-8967-BA8A0C0A0DE1}" srcOrd="5" destOrd="0" presId="urn:microsoft.com/office/officeart/2017/3/layout/DropPinTimeline"/>
    <dgm:cxn modelId="{39DED560-FDC7-4A20-BA37-B726CE3DBE1E}" type="presParOf" srcId="{46A6B157-7198-41C4-9D25-C4F8885F1B6F}" destId="{61EA613E-57A8-485F-A4A9-29037092E83A}" srcOrd="9" destOrd="0" presId="urn:microsoft.com/office/officeart/2017/3/layout/DropPinTimeline"/>
    <dgm:cxn modelId="{0E953DF4-155A-4163-85F0-1AAB886D6F9A}" type="presParOf" srcId="{46A6B157-7198-41C4-9D25-C4F8885F1B6F}" destId="{F1878195-92A9-4BFE-AAF6-7259BF7EAC6D}" srcOrd="10" destOrd="0" presId="urn:microsoft.com/office/officeart/2017/3/layout/DropPinTimeline"/>
    <dgm:cxn modelId="{83DE56E6-A967-4BDD-9B93-7ABB546AF1EE}" type="presParOf" srcId="{F1878195-92A9-4BFE-AAF6-7259BF7EAC6D}" destId="{EE4711BB-7040-4DDE-B455-4CF64E83E682}" srcOrd="0" destOrd="0" presId="urn:microsoft.com/office/officeart/2017/3/layout/DropPinTimeline"/>
    <dgm:cxn modelId="{2508808F-04D1-47B4-8309-D5743C13615C}" type="presParOf" srcId="{F1878195-92A9-4BFE-AAF6-7259BF7EAC6D}" destId="{C31DFAC4-BAED-42AE-ACE4-7FAA5892B4DD}" srcOrd="1" destOrd="0" presId="urn:microsoft.com/office/officeart/2017/3/layout/DropPinTimeline"/>
    <dgm:cxn modelId="{B2606A4D-8030-4BEF-894E-572BE8AE131F}" type="presParOf" srcId="{C31DFAC4-BAED-42AE-ACE4-7FAA5892B4DD}" destId="{B77BE577-E9A8-45B6-8440-70E1BB511974}" srcOrd="0" destOrd="0" presId="urn:microsoft.com/office/officeart/2017/3/layout/DropPinTimeline"/>
    <dgm:cxn modelId="{EE80BAE2-511E-4ECE-B8B2-AE50B605E82D}" type="presParOf" srcId="{C31DFAC4-BAED-42AE-ACE4-7FAA5892B4DD}" destId="{1BDD492D-F723-4786-A763-4EBB461E5B7A}" srcOrd="1" destOrd="0" presId="urn:microsoft.com/office/officeart/2017/3/layout/DropPinTimeline"/>
    <dgm:cxn modelId="{4C88F5AC-D91D-4DC3-A03F-76CAC294BA1C}" type="presParOf" srcId="{F1878195-92A9-4BFE-AAF6-7259BF7EAC6D}" destId="{E15146C6-39B6-48AC-9ABD-965B1E7394CB}" srcOrd="2" destOrd="0" presId="urn:microsoft.com/office/officeart/2017/3/layout/DropPinTimeline"/>
    <dgm:cxn modelId="{E6231249-C803-4BF5-A4FD-B19E71BC0C5D}" type="presParOf" srcId="{F1878195-92A9-4BFE-AAF6-7259BF7EAC6D}" destId="{CE440052-5599-45F8-A395-0665A05AF85B}" srcOrd="3" destOrd="0" presId="urn:microsoft.com/office/officeart/2017/3/layout/DropPinTimeline"/>
    <dgm:cxn modelId="{F7C7C743-84E1-4A0D-89B5-A04E5050B94B}" type="presParOf" srcId="{F1878195-92A9-4BFE-AAF6-7259BF7EAC6D}" destId="{464318FE-AFD1-4A99-9A14-074E80159401}" srcOrd="4" destOrd="0" presId="urn:microsoft.com/office/officeart/2017/3/layout/DropPinTimeline"/>
    <dgm:cxn modelId="{F2106842-016F-41C6-806B-46178BCCB247}" type="presParOf" srcId="{F1878195-92A9-4BFE-AAF6-7259BF7EAC6D}" destId="{E9B8FCA7-2226-4FF1-A2B5-D5A5DE953964}" srcOrd="5" destOrd="0" presId="urn:microsoft.com/office/officeart/2017/3/layout/DropPinTimeline"/>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04284-1F7C-4D58-BC79-8C2DEE7E9FAF}">
      <dsp:nvSpPr>
        <dsp:cNvPr id="0" name=""/>
        <dsp:cNvSpPr/>
      </dsp:nvSpPr>
      <dsp:spPr>
        <a:xfrm>
          <a:off x="0" y="2476501"/>
          <a:ext cx="10939605" cy="428624"/>
        </a:xfrm>
        <a:prstGeom prst="homePlat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9EF924A-339B-436A-9151-9C7B0B0377B9}">
      <dsp:nvSpPr>
        <dsp:cNvPr id="0" name=""/>
        <dsp:cNvSpPr/>
      </dsp:nvSpPr>
      <dsp:spPr>
        <a:xfrm rot="8100000">
          <a:off x="88462" y="621836"/>
          <a:ext cx="392341" cy="392341"/>
        </a:xfrm>
        <a:prstGeom prst="teardrop">
          <a:avLst>
            <a:gd name="adj" fmla="val 115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46B4BA4-33F0-43CE-A60E-B95E195AD5A9}">
      <dsp:nvSpPr>
        <dsp:cNvPr id="0" name=""/>
        <dsp:cNvSpPr/>
      </dsp:nvSpPr>
      <dsp:spPr>
        <a:xfrm>
          <a:off x="132047" y="665422"/>
          <a:ext cx="305170" cy="305170"/>
        </a:xfrm>
        <a:prstGeom prst="donu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A782CF5D-A585-4990-846A-5EDBD19A9BDB}">
      <dsp:nvSpPr>
        <dsp:cNvPr id="0" name=""/>
        <dsp:cNvSpPr/>
      </dsp:nvSpPr>
      <dsp:spPr>
        <a:xfrm>
          <a:off x="562060" y="1097851"/>
          <a:ext cx="2576929" cy="159296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i="1" kern="1200"/>
            <a:t>Gender-wise hired </a:t>
          </a:r>
        </a:p>
        <a:p>
          <a:pPr marL="0" lvl="0" indent="0" algn="l" defTabSz="666750">
            <a:lnSpc>
              <a:spcPct val="90000"/>
            </a:lnSpc>
            <a:spcBef>
              <a:spcPct val="0"/>
            </a:spcBef>
            <a:spcAft>
              <a:spcPct val="35000"/>
            </a:spcAft>
            <a:buNone/>
          </a:pPr>
          <a:r>
            <a:rPr lang="en-US" sz="1500" i="1" kern="1200"/>
            <a:t>candidates</a:t>
          </a:r>
          <a:endParaRPr lang="en-US" sz="1500" i="1" kern="1200" dirty="0"/>
        </a:p>
      </dsp:txBody>
      <dsp:txXfrm>
        <a:off x="562060" y="1097851"/>
        <a:ext cx="2576929" cy="1592961"/>
      </dsp:txXfrm>
    </dsp:sp>
    <dsp:sp modelId="{85C50C56-6DC8-4C47-8DBC-4FD6B1554AA4}">
      <dsp:nvSpPr>
        <dsp:cNvPr id="0" name=""/>
        <dsp:cNvSpPr/>
      </dsp:nvSpPr>
      <dsp:spPr>
        <a:xfrm>
          <a:off x="562060" y="538162"/>
          <a:ext cx="2576929" cy="55968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t>Q1</a:t>
          </a:r>
          <a:endParaRPr lang="en-US" sz="1100" kern="1200" dirty="0"/>
        </a:p>
      </dsp:txBody>
      <dsp:txXfrm>
        <a:off x="562060" y="538162"/>
        <a:ext cx="2576929" cy="559689"/>
      </dsp:txXfrm>
    </dsp:sp>
    <dsp:sp modelId="{4F322B1B-F357-4BCD-BF34-8A0D705A1CE7}">
      <dsp:nvSpPr>
        <dsp:cNvPr id="0" name=""/>
        <dsp:cNvSpPr/>
      </dsp:nvSpPr>
      <dsp:spPr>
        <a:xfrm>
          <a:off x="284633" y="1097851"/>
          <a:ext cx="0" cy="1592961"/>
        </a:xfrm>
        <a:prstGeom prst="line">
          <a:avLst/>
        </a:prstGeom>
        <a:noFill/>
        <a:ln w="12700" cap="flat" cmpd="sng" algn="ctr">
          <a:solidFill>
            <a:schemeClr val="accent1">
              <a:hueOff val="0"/>
              <a:satOff val="0"/>
              <a:lumOff val="0"/>
              <a:alphaOff val="0"/>
            </a:schemeClr>
          </a:solidFill>
          <a:prstDash val="dash"/>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9F727168-E825-43C1-AF50-41E115F59C0C}">
      <dsp:nvSpPr>
        <dsp:cNvPr id="0" name=""/>
        <dsp:cNvSpPr/>
      </dsp:nvSpPr>
      <dsp:spPr>
        <a:xfrm>
          <a:off x="237113" y="2640440"/>
          <a:ext cx="99873" cy="100744"/>
        </a:xfrm>
        <a:prstGeom prst="ellipse">
          <a:avLst/>
        </a:prstGeom>
        <a:solidFill>
          <a:schemeClr val="accent1">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5B4632EA-1574-417A-A3FA-D711159FBAD1}">
      <dsp:nvSpPr>
        <dsp:cNvPr id="0" name=""/>
        <dsp:cNvSpPr/>
      </dsp:nvSpPr>
      <dsp:spPr>
        <a:xfrm rot="18900000">
          <a:off x="1647144" y="4367448"/>
          <a:ext cx="392341" cy="392341"/>
        </a:xfrm>
        <a:prstGeom prst="teardrop">
          <a:avLst>
            <a:gd name="adj" fmla="val 115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32E0966-F86B-4BBD-BE80-8FAB861AF0E8}">
      <dsp:nvSpPr>
        <dsp:cNvPr id="0" name=""/>
        <dsp:cNvSpPr/>
      </dsp:nvSpPr>
      <dsp:spPr>
        <a:xfrm>
          <a:off x="1690729" y="4411033"/>
          <a:ext cx="305170" cy="305170"/>
        </a:xfrm>
        <a:prstGeom prst="donu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B608C5A1-CE9E-4410-9F2F-F714CC6AB069}">
      <dsp:nvSpPr>
        <dsp:cNvPr id="0" name=""/>
        <dsp:cNvSpPr/>
      </dsp:nvSpPr>
      <dsp:spPr>
        <a:xfrm>
          <a:off x="2120742" y="2690813"/>
          <a:ext cx="2576929" cy="159296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i="1" kern="1200"/>
            <a:t>Average salary offered to</a:t>
          </a:r>
        </a:p>
        <a:p>
          <a:pPr marL="0" lvl="0" indent="0" algn="l" defTabSz="666750">
            <a:lnSpc>
              <a:spcPct val="90000"/>
            </a:lnSpc>
            <a:spcBef>
              <a:spcPct val="0"/>
            </a:spcBef>
            <a:spcAft>
              <a:spcPct val="35000"/>
            </a:spcAft>
            <a:buNone/>
          </a:pPr>
          <a:r>
            <a:rPr lang="en-US" sz="1500" i="1" kern="1200"/>
            <a:t>hired candidates</a:t>
          </a:r>
          <a:endParaRPr lang="en-US" sz="1500" i="1" kern="1200" dirty="0"/>
        </a:p>
      </dsp:txBody>
      <dsp:txXfrm>
        <a:off x="2120742" y="2690813"/>
        <a:ext cx="2576929" cy="1592961"/>
      </dsp:txXfrm>
    </dsp:sp>
    <dsp:sp modelId="{C1E34084-406C-48D5-88FE-7226282DBC49}">
      <dsp:nvSpPr>
        <dsp:cNvPr id="0" name=""/>
        <dsp:cNvSpPr/>
      </dsp:nvSpPr>
      <dsp:spPr>
        <a:xfrm>
          <a:off x="2120742" y="4283774"/>
          <a:ext cx="2576929" cy="55968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t>Q2</a:t>
          </a:r>
          <a:endParaRPr lang="en-US" sz="1100" kern="1200" dirty="0"/>
        </a:p>
      </dsp:txBody>
      <dsp:txXfrm>
        <a:off x="2120742" y="4283774"/>
        <a:ext cx="2576929" cy="559689"/>
      </dsp:txXfrm>
    </dsp:sp>
    <dsp:sp modelId="{33168228-1414-4AAF-B7E5-C08A80BBB2F1}">
      <dsp:nvSpPr>
        <dsp:cNvPr id="0" name=""/>
        <dsp:cNvSpPr/>
      </dsp:nvSpPr>
      <dsp:spPr>
        <a:xfrm>
          <a:off x="1843314" y="2690813"/>
          <a:ext cx="0" cy="1592961"/>
        </a:xfrm>
        <a:prstGeom prst="line">
          <a:avLst/>
        </a:prstGeom>
        <a:noFill/>
        <a:ln w="6350" cap="flat" cmpd="sng" algn="ctr">
          <a:solidFill>
            <a:schemeClr val="accent1">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B57996C3-16BE-4CEB-B9E2-6FFC42938F41}">
      <dsp:nvSpPr>
        <dsp:cNvPr id="0" name=""/>
        <dsp:cNvSpPr/>
      </dsp:nvSpPr>
      <dsp:spPr>
        <a:xfrm>
          <a:off x="1795795" y="2640440"/>
          <a:ext cx="99873" cy="100744"/>
        </a:xfrm>
        <a:prstGeom prst="ellipse">
          <a:avLst/>
        </a:prstGeom>
        <a:solidFill>
          <a:schemeClr val="accent1">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7BC09B8D-1C75-4604-9F35-AEC078447C45}">
      <dsp:nvSpPr>
        <dsp:cNvPr id="0" name=""/>
        <dsp:cNvSpPr/>
      </dsp:nvSpPr>
      <dsp:spPr>
        <a:xfrm rot="8100000">
          <a:off x="3205826" y="621836"/>
          <a:ext cx="392341" cy="392341"/>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FE91A1F-E910-48AB-A4C9-128002268483}">
      <dsp:nvSpPr>
        <dsp:cNvPr id="0" name=""/>
        <dsp:cNvSpPr/>
      </dsp:nvSpPr>
      <dsp:spPr>
        <a:xfrm>
          <a:off x="3249411" y="665422"/>
          <a:ext cx="305170" cy="305170"/>
        </a:xfrm>
        <a:prstGeom prst="star12">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FC8603F2-85FC-4134-978C-4054E468209C}">
      <dsp:nvSpPr>
        <dsp:cNvPr id="0" name=""/>
        <dsp:cNvSpPr/>
      </dsp:nvSpPr>
      <dsp:spPr>
        <a:xfrm>
          <a:off x="3679424" y="1097851"/>
          <a:ext cx="2576929" cy="159296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i="1" kern="1200"/>
            <a:t>Class interval for salary</a:t>
          </a:r>
          <a:endParaRPr lang="en-US" sz="1500" i="1" kern="1200" dirty="0"/>
        </a:p>
      </dsp:txBody>
      <dsp:txXfrm>
        <a:off x="3679424" y="1097851"/>
        <a:ext cx="2576929" cy="1592961"/>
      </dsp:txXfrm>
    </dsp:sp>
    <dsp:sp modelId="{4EB3AA5C-1289-44C6-9F3E-859ABA28E18F}">
      <dsp:nvSpPr>
        <dsp:cNvPr id="0" name=""/>
        <dsp:cNvSpPr/>
      </dsp:nvSpPr>
      <dsp:spPr>
        <a:xfrm>
          <a:off x="3679424" y="538162"/>
          <a:ext cx="2576929" cy="55968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i="0" kern="1200"/>
            <a:t>Q3</a:t>
          </a:r>
          <a:endParaRPr lang="en-US" sz="1600" b="1" i="0" kern="1200" dirty="0"/>
        </a:p>
      </dsp:txBody>
      <dsp:txXfrm>
        <a:off x="3679424" y="538162"/>
        <a:ext cx="2576929" cy="559689"/>
      </dsp:txXfrm>
    </dsp:sp>
    <dsp:sp modelId="{0BB03C0E-97EC-4D66-9B09-35D689DAB28C}">
      <dsp:nvSpPr>
        <dsp:cNvPr id="0" name=""/>
        <dsp:cNvSpPr/>
      </dsp:nvSpPr>
      <dsp:spPr>
        <a:xfrm>
          <a:off x="3401996" y="1097851"/>
          <a:ext cx="0" cy="1592961"/>
        </a:xfrm>
        <a:prstGeom prst="line">
          <a:avLst/>
        </a:prstGeom>
        <a:noFill/>
        <a:ln w="12700" cap="flat" cmpd="sng" algn="ctr">
          <a:solidFill>
            <a:schemeClr val="accent1">
              <a:hueOff val="0"/>
              <a:satOff val="0"/>
              <a:lumOff val="0"/>
              <a:alphaOff val="0"/>
            </a:schemeClr>
          </a:solidFill>
          <a:prstDash val="dash"/>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56361E50-9FEC-48AD-A369-C1A8379B35EC}">
      <dsp:nvSpPr>
        <dsp:cNvPr id="0" name=""/>
        <dsp:cNvSpPr/>
      </dsp:nvSpPr>
      <dsp:spPr>
        <a:xfrm>
          <a:off x="3354477" y="2640440"/>
          <a:ext cx="99873" cy="100744"/>
        </a:xfrm>
        <a:prstGeom prst="ellipse">
          <a:avLst/>
        </a:prstGeom>
        <a:solidFill>
          <a:schemeClr val="accent1">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C0DBECBF-E3AA-450B-95D4-8349AA21B4F8}">
      <dsp:nvSpPr>
        <dsp:cNvPr id="0" name=""/>
        <dsp:cNvSpPr/>
      </dsp:nvSpPr>
      <dsp:spPr>
        <a:xfrm rot="18900000">
          <a:off x="4764507" y="4367448"/>
          <a:ext cx="392341" cy="392341"/>
        </a:xfrm>
        <a:prstGeom prst="teardrop">
          <a:avLst>
            <a:gd name="adj" fmla="val 115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EDDD44C-F5E4-49AD-B1D9-346B8B8AEE8F}">
      <dsp:nvSpPr>
        <dsp:cNvPr id="0" name=""/>
        <dsp:cNvSpPr/>
      </dsp:nvSpPr>
      <dsp:spPr>
        <a:xfrm>
          <a:off x="4808093" y="4411033"/>
          <a:ext cx="305170" cy="305170"/>
        </a:xfrm>
        <a:prstGeom prst="donu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FE564261-183D-47F9-8E7E-BCFC5023A815}">
      <dsp:nvSpPr>
        <dsp:cNvPr id="0" name=""/>
        <dsp:cNvSpPr/>
      </dsp:nvSpPr>
      <dsp:spPr>
        <a:xfrm>
          <a:off x="5238106" y="2690813"/>
          <a:ext cx="2576929" cy="159296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i="1" kern="1200" dirty="0"/>
            <a:t>Department-wise proportion of hired people</a:t>
          </a:r>
        </a:p>
      </dsp:txBody>
      <dsp:txXfrm>
        <a:off x="5238106" y="2690813"/>
        <a:ext cx="2576929" cy="1592961"/>
      </dsp:txXfrm>
    </dsp:sp>
    <dsp:sp modelId="{3DA36ABE-9810-4ED4-9A55-2905E7588D06}">
      <dsp:nvSpPr>
        <dsp:cNvPr id="0" name=""/>
        <dsp:cNvSpPr/>
      </dsp:nvSpPr>
      <dsp:spPr>
        <a:xfrm>
          <a:off x="5238106" y="4283774"/>
          <a:ext cx="2576929" cy="55968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t>Q4</a:t>
          </a:r>
          <a:endParaRPr lang="en-US" sz="1100" kern="1200" dirty="0"/>
        </a:p>
      </dsp:txBody>
      <dsp:txXfrm>
        <a:off x="5238106" y="4283774"/>
        <a:ext cx="2576929" cy="559689"/>
      </dsp:txXfrm>
    </dsp:sp>
    <dsp:sp modelId="{4B9F5909-A57C-4893-9C8A-D5960FE9BE37}">
      <dsp:nvSpPr>
        <dsp:cNvPr id="0" name=""/>
        <dsp:cNvSpPr/>
      </dsp:nvSpPr>
      <dsp:spPr>
        <a:xfrm>
          <a:off x="4960678" y="2690813"/>
          <a:ext cx="0" cy="1592961"/>
        </a:xfrm>
        <a:prstGeom prst="line">
          <a:avLst/>
        </a:prstGeom>
        <a:noFill/>
        <a:ln w="6350" cap="flat" cmpd="sng" algn="ctr">
          <a:solidFill>
            <a:schemeClr val="accent1">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D891B168-1DA5-4124-931F-A51FCB8EFC11}">
      <dsp:nvSpPr>
        <dsp:cNvPr id="0" name=""/>
        <dsp:cNvSpPr/>
      </dsp:nvSpPr>
      <dsp:spPr>
        <a:xfrm>
          <a:off x="4913158" y="2640440"/>
          <a:ext cx="99873" cy="100744"/>
        </a:xfrm>
        <a:prstGeom prst="ellipse">
          <a:avLst/>
        </a:prstGeom>
        <a:solidFill>
          <a:schemeClr val="accent1">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488CC4C6-DFBC-460C-A9ED-BEDA8CC682D4}">
      <dsp:nvSpPr>
        <dsp:cNvPr id="0" name=""/>
        <dsp:cNvSpPr/>
      </dsp:nvSpPr>
      <dsp:spPr>
        <a:xfrm rot="8100000">
          <a:off x="6323189" y="621836"/>
          <a:ext cx="392341" cy="392341"/>
        </a:xfrm>
        <a:prstGeom prst="teardrop">
          <a:avLst>
            <a:gd name="adj" fmla="val 115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8CA82DA-B677-461B-A08D-337683480059}">
      <dsp:nvSpPr>
        <dsp:cNvPr id="0" name=""/>
        <dsp:cNvSpPr/>
      </dsp:nvSpPr>
      <dsp:spPr>
        <a:xfrm>
          <a:off x="6366775" y="665422"/>
          <a:ext cx="305170" cy="305170"/>
        </a:xfrm>
        <a:prstGeom prst="donu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1646913-A3FA-4470-A3E9-C64B0A13A62A}">
      <dsp:nvSpPr>
        <dsp:cNvPr id="0" name=""/>
        <dsp:cNvSpPr/>
      </dsp:nvSpPr>
      <dsp:spPr>
        <a:xfrm>
          <a:off x="6796788" y="1097851"/>
          <a:ext cx="2576929" cy="159296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i="1" kern="1200" dirty="0"/>
            <a:t>Different post tiers</a:t>
          </a:r>
        </a:p>
      </dsp:txBody>
      <dsp:txXfrm>
        <a:off x="6796788" y="1097851"/>
        <a:ext cx="2576929" cy="1592961"/>
      </dsp:txXfrm>
    </dsp:sp>
    <dsp:sp modelId="{6EC2FC68-E1B8-4274-8090-C2C96A4CD82C}">
      <dsp:nvSpPr>
        <dsp:cNvPr id="0" name=""/>
        <dsp:cNvSpPr/>
      </dsp:nvSpPr>
      <dsp:spPr>
        <a:xfrm>
          <a:off x="6796788" y="538162"/>
          <a:ext cx="2576929" cy="55968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t>Q5</a:t>
          </a:r>
          <a:endParaRPr lang="en-US" sz="1100" kern="1200" dirty="0"/>
        </a:p>
      </dsp:txBody>
      <dsp:txXfrm>
        <a:off x="6796788" y="538162"/>
        <a:ext cx="2576929" cy="559689"/>
      </dsp:txXfrm>
    </dsp:sp>
    <dsp:sp modelId="{4F41BF23-550C-4E7F-977E-3D22E3AF7B51}">
      <dsp:nvSpPr>
        <dsp:cNvPr id="0" name=""/>
        <dsp:cNvSpPr/>
      </dsp:nvSpPr>
      <dsp:spPr>
        <a:xfrm>
          <a:off x="6519360" y="1097851"/>
          <a:ext cx="0" cy="1592961"/>
        </a:xfrm>
        <a:prstGeom prst="line">
          <a:avLst/>
        </a:prstGeom>
        <a:noFill/>
        <a:ln w="6350" cap="flat" cmpd="sng" algn="ctr">
          <a:solidFill>
            <a:schemeClr val="accent1">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278CF1E0-B1C4-4B10-A5EC-FD7EF0557E2D}">
      <dsp:nvSpPr>
        <dsp:cNvPr id="0" name=""/>
        <dsp:cNvSpPr/>
      </dsp:nvSpPr>
      <dsp:spPr>
        <a:xfrm>
          <a:off x="6471840" y="2640440"/>
          <a:ext cx="99873" cy="100744"/>
        </a:xfrm>
        <a:prstGeom prst="ellipse">
          <a:avLst/>
        </a:prstGeom>
        <a:solidFill>
          <a:schemeClr val="accent1">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B77BE577-E9A8-45B6-8440-70E1BB511974}">
      <dsp:nvSpPr>
        <dsp:cNvPr id="0" name=""/>
        <dsp:cNvSpPr/>
      </dsp:nvSpPr>
      <dsp:spPr>
        <a:xfrm rot="18900000">
          <a:off x="7881871" y="4367448"/>
          <a:ext cx="392341" cy="392341"/>
        </a:xfrm>
        <a:prstGeom prst="teardrop">
          <a:avLst>
            <a:gd name="adj" fmla="val 115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1BDD492D-F723-4786-A763-4EBB461E5B7A}">
      <dsp:nvSpPr>
        <dsp:cNvPr id="0" name=""/>
        <dsp:cNvSpPr/>
      </dsp:nvSpPr>
      <dsp:spPr>
        <a:xfrm>
          <a:off x="7925457" y="4411033"/>
          <a:ext cx="305170" cy="305170"/>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E15146C6-39B6-48AC-9ABD-965B1E7394CB}">
      <dsp:nvSpPr>
        <dsp:cNvPr id="0" name=""/>
        <dsp:cNvSpPr/>
      </dsp:nvSpPr>
      <dsp:spPr>
        <a:xfrm>
          <a:off x="8355470" y="2690813"/>
          <a:ext cx="2576929" cy="159296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E440052-5599-45F8-A395-0665A05AF85B}">
      <dsp:nvSpPr>
        <dsp:cNvPr id="0" name=""/>
        <dsp:cNvSpPr/>
      </dsp:nvSpPr>
      <dsp:spPr>
        <a:xfrm>
          <a:off x="8355470" y="4283774"/>
          <a:ext cx="2576929" cy="55968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0" rIns="127000" bIns="0" numCol="1" spcCol="1270" anchor="b" anchorCtr="0">
          <a:noAutofit/>
        </a:bodyPr>
        <a:lstStyle/>
        <a:p>
          <a:pPr marL="0" lvl="0" indent="0" algn="l" defTabSz="889000">
            <a:lnSpc>
              <a:spcPct val="90000"/>
            </a:lnSpc>
            <a:spcBef>
              <a:spcPct val="0"/>
            </a:spcBef>
            <a:spcAft>
              <a:spcPct val="35000"/>
            </a:spcAft>
            <a:buNone/>
            <a:defRPr b="1"/>
          </a:pPr>
          <a:r>
            <a:rPr lang="en-US" sz="2000" i="1" kern="1200"/>
            <a:t>Conclusion</a:t>
          </a:r>
          <a:endParaRPr lang="en-US" sz="2000" i="1" kern="1200" dirty="0"/>
        </a:p>
      </dsp:txBody>
      <dsp:txXfrm>
        <a:off x="8355470" y="4283774"/>
        <a:ext cx="2576929" cy="559689"/>
      </dsp:txXfrm>
    </dsp:sp>
    <dsp:sp modelId="{464318FE-AFD1-4A99-9A14-074E80159401}">
      <dsp:nvSpPr>
        <dsp:cNvPr id="0" name=""/>
        <dsp:cNvSpPr/>
      </dsp:nvSpPr>
      <dsp:spPr>
        <a:xfrm>
          <a:off x="8078042" y="2690813"/>
          <a:ext cx="0" cy="1592961"/>
        </a:xfrm>
        <a:prstGeom prst="line">
          <a:avLst/>
        </a:prstGeom>
        <a:noFill/>
        <a:ln w="12700" cap="flat" cmpd="sng" algn="ctr">
          <a:solidFill>
            <a:schemeClr val="accent1">
              <a:hueOff val="0"/>
              <a:satOff val="0"/>
              <a:lumOff val="0"/>
              <a:alphaOff val="0"/>
            </a:schemeClr>
          </a:solidFill>
          <a:prstDash val="dash"/>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EE4711BB-7040-4DDE-B455-4CF64E83E682}">
      <dsp:nvSpPr>
        <dsp:cNvPr id="0" name=""/>
        <dsp:cNvSpPr/>
      </dsp:nvSpPr>
      <dsp:spPr>
        <a:xfrm>
          <a:off x="8030522" y="2640440"/>
          <a:ext cx="99873" cy="100744"/>
        </a:xfrm>
        <a:prstGeom prst="ellipse">
          <a:avLst/>
        </a:prstGeom>
        <a:solidFill>
          <a:schemeClr val="accent1">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49F901-1989-4566-9808-6826F10895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91D43C-A1FB-4D12-9603-15C87CC51B0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9F2D99-78F8-43CD-88FF-4B86BBC6775C}" type="datetimeFigureOut">
              <a:rPr lang="en-US" smtClean="0"/>
              <a:t>2/15/2023</a:t>
            </a:fld>
            <a:endParaRPr lang="en-US"/>
          </a:p>
        </p:txBody>
      </p:sp>
      <p:sp>
        <p:nvSpPr>
          <p:cNvPr id="4" name="Footer Placeholder 3">
            <a:extLst>
              <a:ext uri="{FF2B5EF4-FFF2-40B4-BE49-F238E27FC236}">
                <a16:creationId xmlns:a16="http://schemas.microsoft.com/office/drawing/2014/main" id="{5641410C-1516-40F9-AD00-AEE7ADAC1F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2219D84-37B1-413B-9CD0-EA6799162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EC1867-F828-4959-BAF9-6816A080F1B0}" type="slidenum">
              <a:rPr lang="en-US" smtClean="0"/>
              <a:t>‹#›</a:t>
            </a:fld>
            <a:endParaRPr lang="en-US"/>
          </a:p>
        </p:txBody>
      </p:sp>
    </p:spTree>
    <p:extLst>
      <p:ext uri="{BB962C8B-B14F-4D97-AF65-F5344CB8AC3E}">
        <p14:creationId xmlns:p14="http://schemas.microsoft.com/office/powerpoint/2010/main" val="11586522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3732DE-FFB2-411A-9EAE-C555FD33DEF8}" type="datetimeFigureOut">
              <a:rPr lang="en-US" smtClean="0"/>
              <a:t>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EF66A-76DC-46BE-966E-D293CA144AB0}" type="slidenum">
              <a:rPr lang="en-US" smtClean="0"/>
              <a:t>‹#›</a:t>
            </a:fld>
            <a:endParaRPr lang="en-US"/>
          </a:p>
        </p:txBody>
      </p:sp>
    </p:spTree>
    <p:extLst>
      <p:ext uri="{BB962C8B-B14F-4D97-AF65-F5344CB8AC3E}">
        <p14:creationId xmlns:p14="http://schemas.microsoft.com/office/powerpoint/2010/main" val="2183970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1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 name="Google Shape;435;p1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7: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0: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1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3321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1431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35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2/15/2023</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DD35DBF2-A8CF-448E-B167-C826703D0B69}" type="slidenum">
              <a:rPr lang="en-US" smtClean="0"/>
              <a:t>‹#›</a:t>
            </a:fld>
            <a:endParaRPr lang="en-US"/>
          </a:p>
        </p:txBody>
      </p:sp>
    </p:spTree>
    <p:extLst>
      <p:ext uri="{BB962C8B-B14F-4D97-AF65-F5344CB8AC3E}">
        <p14:creationId xmlns:p14="http://schemas.microsoft.com/office/powerpoint/2010/main" val="3196948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2217884" y="678050"/>
            <a:ext cx="7756230" cy="41581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002" b="1" i="0">
                <a:solidFill>
                  <a:srgbClr val="324659"/>
                </a:solidFill>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body" idx="1"/>
          </p:nvPr>
        </p:nvSpPr>
        <p:spPr>
          <a:xfrm>
            <a:off x="976549" y="1338404"/>
            <a:ext cx="10238903" cy="387798"/>
          </a:xfrm>
          <a:prstGeom prst="rect">
            <a:avLst/>
          </a:prstGeom>
          <a:noFill/>
          <a:ln>
            <a:noFill/>
          </a:ln>
        </p:spPr>
        <p:txBody>
          <a:bodyPr spcFirstLastPara="1" wrap="square" lIns="0" tIns="0" rIns="0" bIns="0" anchor="t" anchorCtr="0">
            <a:spAutoFit/>
          </a:bodyPr>
          <a:lstStyle>
            <a:lvl1pPr marL="277246" lvl="0" indent="-138623" algn="l">
              <a:spcBef>
                <a:spcPts val="0"/>
              </a:spcBef>
              <a:spcAft>
                <a:spcPts val="0"/>
              </a:spcAft>
              <a:buSzPts val="1400"/>
              <a:buNone/>
              <a:defRPr b="0" i="0">
                <a:solidFill>
                  <a:schemeClr val="dk1"/>
                </a:solidFill>
              </a:defRPr>
            </a:lvl1pPr>
            <a:lvl2pPr marL="554492" lvl="1" indent="-138623" algn="l">
              <a:spcBef>
                <a:spcPts val="0"/>
              </a:spcBef>
              <a:spcAft>
                <a:spcPts val="0"/>
              </a:spcAft>
              <a:buSzPts val="1400"/>
              <a:buNone/>
              <a:defRPr/>
            </a:lvl2pPr>
            <a:lvl3pPr marL="831738" lvl="2" indent="-138623" algn="l">
              <a:spcBef>
                <a:spcPts val="0"/>
              </a:spcBef>
              <a:spcAft>
                <a:spcPts val="0"/>
              </a:spcAft>
              <a:buSzPts val="1400"/>
              <a:buNone/>
              <a:defRPr/>
            </a:lvl3pPr>
            <a:lvl4pPr marL="1108984" lvl="3" indent="-138623" algn="l">
              <a:spcBef>
                <a:spcPts val="0"/>
              </a:spcBef>
              <a:spcAft>
                <a:spcPts val="0"/>
              </a:spcAft>
              <a:buSzPts val="1400"/>
              <a:buNone/>
              <a:defRPr/>
            </a:lvl4pPr>
            <a:lvl5pPr marL="1386230" lvl="4" indent="-138623" algn="l">
              <a:spcBef>
                <a:spcPts val="0"/>
              </a:spcBef>
              <a:spcAft>
                <a:spcPts val="0"/>
              </a:spcAft>
              <a:buSzPts val="1400"/>
              <a:buNone/>
              <a:defRPr/>
            </a:lvl5pPr>
            <a:lvl6pPr marL="1663476" lvl="5" indent="-138623" algn="l">
              <a:spcBef>
                <a:spcPts val="0"/>
              </a:spcBef>
              <a:spcAft>
                <a:spcPts val="0"/>
              </a:spcAft>
              <a:buSzPts val="1400"/>
              <a:buNone/>
              <a:defRPr/>
            </a:lvl6pPr>
            <a:lvl7pPr marL="1940723" lvl="6" indent="-138623" algn="l">
              <a:spcBef>
                <a:spcPts val="0"/>
              </a:spcBef>
              <a:spcAft>
                <a:spcPts val="0"/>
              </a:spcAft>
              <a:buSzPts val="1400"/>
              <a:buNone/>
              <a:defRPr/>
            </a:lvl7pPr>
            <a:lvl8pPr marL="2217969" lvl="7" indent="-138623" algn="l">
              <a:spcBef>
                <a:spcPts val="0"/>
              </a:spcBef>
              <a:spcAft>
                <a:spcPts val="0"/>
              </a:spcAft>
              <a:buSzPts val="1400"/>
              <a:buNone/>
              <a:defRPr/>
            </a:lvl8pPr>
            <a:lvl9pPr marL="2495215" lvl="8" indent="-138623" algn="l">
              <a:spcBef>
                <a:spcPts val="0"/>
              </a:spcBef>
              <a:spcAft>
                <a:spcPts val="0"/>
              </a:spcAft>
              <a:buSzPts val="1400"/>
              <a:buNone/>
              <a:defRPr/>
            </a:lvl9pPr>
          </a:lstStyle>
          <a:p>
            <a:endParaRPr/>
          </a:p>
        </p:txBody>
      </p:sp>
      <p:sp>
        <p:nvSpPr>
          <p:cNvPr id="16" name="Google Shape;16;p2"/>
          <p:cNvSpPr txBox="1">
            <a:spLocks noGrp="1"/>
          </p:cNvSpPr>
          <p:nvPr>
            <p:ph type="ftr" idx="11"/>
          </p:nvPr>
        </p:nvSpPr>
        <p:spPr>
          <a:xfrm>
            <a:off x="4145280" y="6377940"/>
            <a:ext cx="3901440" cy="184666"/>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dt" idx="10"/>
          </p:nvPr>
        </p:nvSpPr>
        <p:spPr>
          <a:xfrm>
            <a:off x="609600" y="6377940"/>
            <a:ext cx="2804160" cy="184666"/>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11825994" y="6447205"/>
            <a:ext cx="158272" cy="121252"/>
          </a:xfrm>
          <a:prstGeom prst="rect">
            <a:avLst/>
          </a:prstGeom>
          <a:noFill/>
          <a:ln>
            <a:noFill/>
          </a:ln>
        </p:spPr>
        <p:txBody>
          <a:bodyPr spcFirstLastPara="1" wrap="square" lIns="0" tIns="0" rIns="0" bIns="0" anchor="t" anchorCtr="0">
            <a:spAutoFit/>
          </a:bodyPr>
          <a:lstStyle>
            <a:lvl1pPr marL="23104" lvl="0" indent="0">
              <a:lnSpc>
                <a:spcPct val="100000"/>
              </a:lnSpc>
              <a:spcBef>
                <a:spcPts val="0"/>
              </a:spcBef>
              <a:buNone/>
              <a:defRPr sz="788" b="1" i="0">
                <a:solidFill>
                  <a:schemeClr val="lt1"/>
                </a:solidFill>
                <a:latin typeface="Source Sans Pro SemiBold"/>
                <a:ea typeface="Source Sans Pro SemiBold"/>
                <a:cs typeface="Source Sans Pro SemiBold"/>
                <a:sym typeface="Source Sans Pro SemiBold"/>
              </a:defRPr>
            </a:lvl1pPr>
            <a:lvl2pPr marL="23104" lvl="1" indent="0">
              <a:lnSpc>
                <a:spcPct val="100000"/>
              </a:lnSpc>
              <a:spcBef>
                <a:spcPts val="0"/>
              </a:spcBef>
              <a:buNone/>
              <a:defRPr sz="788" b="1" i="0">
                <a:solidFill>
                  <a:schemeClr val="lt1"/>
                </a:solidFill>
                <a:latin typeface="Source Sans Pro SemiBold"/>
                <a:ea typeface="Source Sans Pro SemiBold"/>
                <a:cs typeface="Source Sans Pro SemiBold"/>
                <a:sym typeface="Source Sans Pro SemiBold"/>
              </a:defRPr>
            </a:lvl2pPr>
            <a:lvl3pPr marL="23104" lvl="2" indent="0">
              <a:lnSpc>
                <a:spcPct val="100000"/>
              </a:lnSpc>
              <a:spcBef>
                <a:spcPts val="0"/>
              </a:spcBef>
              <a:buNone/>
              <a:defRPr sz="788" b="1" i="0">
                <a:solidFill>
                  <a:schemeClr val="lt1"/>
                </a:solidFill>
                <a:latin typeface="Source Sans Pro SemiBold"/>
                <a:ea typeface="Source Sans Pro SemiBold"/>
                <a:cs typeface="Source Sans Pro SemiBold"/>
                <a:sym typeface="Source Sans Pro SemiBold"/>
              </a:defRPr>
            </a:lvl3pPr>
            <a:lvl4pPr marL="23104" lvl="3" indent="0">
              <a:lnSpc>
                <a:spcPct val="100000"/>
              </a:lnSpc>
              <a:spcBef>
                <a:spcPts val="0"/>
              </a:spcBef>
              <a:buNone/>
              <a:defRPr sz="788" b="1" i="0">
                <a:solidFill>
                  <a:schemeClr val="lt1"/>
                </a:solidFill>
                <a:latin typeface="Source Sans Pro SemiBold"/>
                <a:ea typeface="Source Sans Pro SemiBold"/>
                <a:cs typeface="Source Sans Pro SemiBold"/>
                <a:sym typeface="Source Sans Pro SemiBold"/>
              </a:defRPr>
            </a:lvl4pPr>
            <a:lvl5pPr marL="23104" lvl="4" indent="0">
              <a:lnSpc>
                <a:spcPct val="100000"/>
              </a:lnSpc>
              <a:spcBef>
                <a:spcPts val="0"/>
              </a:spcBef>
              <a:buNone/>
              <a:defRPr sz="788" b="1" i="0">
                <a:solidFill>
                  <a:schemeClr val="lt1"/>
                </a:solidFill>
                <a:latin typeface="Source Sans Pro SemiBold"/>
                <a:ea typeface="Source Sans Pro SemiBold"/>
                <a:cs typeface="Source Sans Pro SemiBold"/>
                <a:sym typeface="Source Sans Pro SemiBold"/>
              </a:defRPr>
            </a:lvl5pPr>
            <a:lvl6pPr marL="23104" lvl="5" indent="0">
              <a:lnSpc>
                <a:spcPct val="100000"/>
              </a:lnSpc>
              <a:spcBef>
                <a:spcPts val="0"/>
              </a:spcBef>
              <a:buNone/>
              <a:defRPr sz="788" b="1" i="0">
                <a:solidFill>
                  <a:schemeClr val="lt1"/>
                </a:solidFill>
                <a:latin typeface="Source Sans Pro SemiBold"/>
                <a:ea typeface="Source Sans Pro SemiBold"/>
                <a:cs typeface="Source Sans Pro SemiBold"/>
                <a:sym typeface="Source Sans Pro SemiBold"/>
              </a:defRPr>
            </a:lvl6pPr>
            <a:lvl7pPr marL="23104" lvl="6" indent="0">
              <a:lnSpc>
                <a:spcPct val="100000"/>
              </a:lnSpc>
              <a:spcBef>
                <a:spcPts val="0"/>
              </a:spcBef>
              <a:buNone/>
              <a:defRPr sz="788" b="1" i="0">
                <a:solidFill>
                  <a:schemeClr val="lt1"/>
                </a:solidFill>
                <a:latin typeface="Source Sans Pro SemiBold"/>
                <a:ea typeface="Source Sans Pro SemiBold"/>
                <a:cs typeface="Source Sans Pro SemiBold"/>
                <a:sym typeface="Source Sans Pro SemiBold"/>
              </a:defRPr>
            </a:lvl7pPr>
            <a:lvl8pPr marL="23104" lvl="7" indent="0">
              <a:lnSpc>
                <a:spcPct val="100000"/>
              </a:lnSpc>
              <a:spcBef>
                <a:spcPts val="0"/>
              </a:spcBef>
              <a:buNone/>
              <a:defRPr sz="788" b="1" i="0">
                <a:solidFill>
                  <a:schemeClr val="lt1"/>
                </a:solidFill>
                <a:latin typeface="Source Sans Pro SemiBold"/>
                <a:ea typeface="Source Sans Pro SemiBold"/>
                <a:cs typeface="Source Sans Pro SemiBold"/>
                <a:sym typeface="Source Sans Pro SemiBold"/>
              </a:defRPr>
            </a:lvl8pPr>
            <a:lvl9pPr marL="23104" lvl="8" indent="0">
              <a:lnSpc>
                <a:spcPct val="100000"/>
              </a:lnSpc>
              <a:spcBef>
                <a:spcPts val="0"/>
              </a:spcBef>
              <a:buNone/>
              <a:defRPr sz="788" b="1" i="0">
                <a:solidFill>
                  <a:schemeClr val="lt1"/>
                </a:solidFill>
                <a:latin typeface="Source Sans Pro SemiBold"/>
                <a:ea typeface="Source Sans Pro SemiBold"/>
                <a:cs typeface="Source Sans Pro SemiBold"/>
                <a:sym typeface="Source Sans Pro SemiBold"/>
              </a:defRPr>
            </a:lvl9pPr>
          </a:lstStyle>
          <a:p>
            <a:pPr algn="l"/>
            <a:fld id="{00000000-1234-1234-1234-123412341234}" type="slidenum">
              <a:rPr lang="en-PH" smtClean="0"/>
              <a:pPr algn="l"/>
              <a:t>‹#›</a:t>
            </a:fld>
            <a:endParaRPr lang="en-PH"/>
          </a:p>
        </p:txBody>
      </p:sp>
    </p:spTree>
    <p:extLst>
      <p:ext uri="{BB962C8B-B14F-4D97-AF65-F5344CB8AC3E}">
        <p14:creationId xmlns:p14="http://schemas.microsoft.com/office/powerpoint/2010/main" val="1541787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Only">
  <p:cSld name="1_Title Only">
    <p:bg>
      <p:bgPr>
        <a:solidFill>
          <a:schemeClr val="lt1"/>
        </a:solidFill>
        <a:effectLst/>
      </p:bgPr>
    </p:bg>
    <p:spTree>
      <p:nvGrpSpPr>
        <p:cNvPr id="1" name="Shape 26"/>
        <p:cNvGrpSpPr/>
        <p:nvPr/>
      </p:nvGrpSpPr>
      <p:grpSpPr>
        <a:xfrm>
          <a:off x="0" y="0"/>
          <a:ext cx="0" cy="0"/>
          <a:chOff x="0" y="0"/>
          <a:chExt cx="0" cy="0"/>
        </a:xfrm>
      </p:grpSpPr>
      <p:sp>
        <p:nvSpPr>
          <p:cNvPr id="27" name="Google Shape;27;p4"/>
          <p:cNvSpPr/>
          <p:nvPr/>
        </p:nvSpPr>
        <p:spPr>
          <a:xfrm>
            <a:off x="0" y="0"/>
            <a:ext cx="12192000" cy="68576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231F20"/>
          </a:solidFill>
          <a:ln>
            <a:noFill/>
          </a:ln>
        </p:spPr>
        <p:txBody>
          <a:bodyPr spcFirstLastPara="1" wrap="square" lIns="0" tIns="0" rIns="0" bIns="0" anchor="t" anchorCtr="0">
            <a:noAutofit/>
          </a:bodyPr>
          <a:lstStyle/>
          <a:p>
            <a:pPr marL="0" lvl="0" indent="0" algn="l" rtl="0">
              <a:spcBef>
                <a:spcPts val="0"/>
              </a:spcBef>
              <a:spcAft>
                <a:spcPts val="0"/>
              </a:spcAft>
              <a:buNone/>
            </a:pPr>
            <a:endParaRPr sz="1092"/>
          </a:p>
        </p:txBody>
      </p:sp>
      <p:sp>
        <p:nvSpPr>
          <p:cNvPr id="28" name="Google Shape;28;p4"/>
          <p:cNvSpPr txBox="1">
            <a:spLocks noGrp="1"/>
          </p:cNvSpPr>
          <p:nvPr>
            <p:ph type="title"/>
          </p:nvPr>
        </p:nvSpPr>
        <p:spPr>
          <a:xfrm>
            <a:off x="2217884" y="678050"/>
            <a:ext cx="7756230" cy="41581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002" b="1" i="0">
                <a:solidFill>
                  <a:srgbClr val="324659"/>
                </a:solidFill>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145280" y="6377940"/>
            <a:ext cx="3901440" cy="184666"/>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dt" idx="10"/>
          </p:nvPr>
        </p:nvSpPr>
        <p:spPr>
          <a:xfrm>
            <a:off x="609600" y="6377940"/>
            <a:ext cx="2804160" cy="184666"/>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11825994" y="6447205"/>
            <a:ext cx="158272" cy="121252"/>
          </a:xfrm>
          <a:prstGeom prst="rect">
            <a:avLst/>
          </a:prstGeom>
          <a:noFill/>
          <a:ln>
            <a:noFill/>
          </a:ln>
        </p:spPr>
        <p:txBody>
          <a:bodyPr spcFirstLastPara="1" wrap="square" lIns="0" tIns="0" rIns="0" bIns="0" anchor="t" anchorCtr="0">
            <a:spAutoFit/>
          </a:bodyPr>
          <a:lstStyle>
            <a:lvl1pPr marL="23104" lvl="0" indent="0">
              <a:lnSpc>
                <a:spcPct val="100000"/>
              </a:lnSpc>
              <a:spcBef>
                <a:spcPts val="0"/>
              </a:spcBef>
              <a:buNone/>
              <a:defRPr sz="788" b="1" i="0">
                <a:solidFill>
                  <a:schemeClr val="lt1"/>
                </a:solidFill>
                <a:latin typeface="Source Sans Pro SemiBold"/>
                <a:ea typeface="Source Sans Pro SemiBold"/>
                <a:cs typeface="Source Sans Pro SemiBold"/>
                <a:sym typeface="Source Sans Pro SemiBold"/>
              </a:defRPr>
            </a:lvl1pPr>
            <a:lvl2pPr marL="23104" lvl="1" indent="0">
              <a:lnSpc>
                <a:spcPct val="100000"/>
              </a:lnSpc>
              <a:spcBef>
                <a:spcPts val="0"/>
              </a:spcBef>
              <a:buNone/>
              <a:defRPr sz="788" b="1" i="0">
                <a:solidFill>
                  <a:schemeClr val="lt1"/>
                </a:solidFill>
                <a:latin typeface="Source Sans Pro SemiBold"/>
                <a:ea typeface="Source Sans Pro SemiBold"/>
                <a:cs typeface="Source Sans Pro SemiBold"/>
                <a:sym typeface="Source Sans Pro SemiBold"/>
              </a:defRPr>
            </a:lvl2pPr>
            <a:lvl3pPr marL="23104" lvl="2" indent="0">
              <a:lnSpc>
                <a:spcPct val="100000"/>
              </a:lnSpc>
              <a:spcBef>
                <a:spcPts val="0"/>
              </a:spcBef>
              <a:buNone/>
              <a:defRPr sz="788" b="1" i="0">
                <a:solidFill>
                  <a:schemeClr val="lt1"/>
                </a:solidFill>
                <a:latin typeface="Source Sans Pro SemiBold"/>
                <a:ea typeface="Source Sans Pro SemiBold"/>
                <a:cs typeface="Source Sans Pro SemiBold"/>
                <a:sym typeface="Source Sans Pro SemiBold"/>
              </a:defRPr>
            </a:lvl3pPr>
            <a:lvl4pPr marL="23104" lvl="3" indent="0">
              <a:lnSpc>
                <a:spcPct val="100000"/>
              </a:lnSpc>
              <a:spcBef>
                <a:spcPts val="0"/>
              </a:spcBef>
              <a:buNone/>
              <a:defRPr sz="788" b="1" i="0">
                <a:solidFill>
                  <a:schemeClr val="lt1"/>
                </a:solidFill>
                <a:latin typeface="Source Sans Pro SemiBold"/>
                <a:ea typeface="Source Sans Pro SemiBold"/>
                <a:cs typeface="Source Sans Pro SemiBold"/>
                <a:sym typeface="Source Sans Pro SemiBold"/>
              </a:defRPr>
            </a:lvl4pPr>
            <a:lvl5pPr marL="23104" lvl="4" indent="0">
              <a:lnSpc>
                <a:spcPct val="100000"/>
              </a:lnSpc>
              <a:spcBef>
                <a:spcPts val="0"/>
              </a:spcBef>
              <a:buNone/>
              <a:defRPr sz="788" b="1" i="0">
                <a:solidFill>
                  <a:schemeClr val="lt1"/>
                </a:solidFill>
                <a:latin typeface="Source Sans Pro SemiBold"/>
                <a:ea typeface="Source Sans Pro SemiBold"/>
                <a:cs typeface="Source Sans Pro SemiBold"/>
                <a:sym typeface="Source Sans Pro SemiBold"/>
              </a:defRPr>
            </a:lvl5pPr>
            <a:lvl6pPr marL="23104" lvl="5" indent="0">
              <a:lnSpc>
                <a:spcPct val="100000"/>
              </a:lnSpc>
              <a:spcBef>
                <a:spcPts val="0"/>
              </a:spcBef>
              <a:buNone/>
              <a:defRPr sz="788" b="1" i="0">
                <a:solidFill>
                  <a:schemeClr val="lt1"/>
                </a:solidFill>
                <a:latin typeface="Source Sans Pro SemiBold"/>
                <a:ea typeface="Source Sans Pro SemiBold"/>
                <a:cs typeface="Source Sans Pro SemiBold"/>
                <a:sym typeface="Source Sans Pro SemiBold"/>
              </a:defRPr>
            </a:lvl6pPr>
            <a:lvl7pPr marL="23104" lvl="6" indent="0">
              <a:lnSpc>
                <a:spcPct val="100000"/>
              </a:lnSpc>
              <a:spcBef>
                <a:spcPts val="0"/>
              </a:spcBef>
              <a:buNone/>
              <a:defRPr sz="788" b="1" i="0">
                <a:solidFill>
                  <a:schemeClr val="lt1"/>
                </a:solidFill>
                <a:latin typeface="Source Sans Pro SemiBold"/>
                <a:ea typeface="Source Sans Pro SemiBold"/>
                <a:cs typeface="Source Sans Pro SemiBold"/>
                <a:sym typeface="Source Sans Pro SemiBold"/>
              </a:defRPr>
            </a:lvl7pPr>
            <a:lvl8pPr marL="23104" lvl="7" indent="0">
              <a:lnSpc>
                <a:spcPct val="100000"/>
              </a:lnSpc>
              <a:spcBef>
                <a:spcPts val="0"/>
              </a:spcBef>
              <a:buNone/>
              <a:defRPr sz="788" b="1" i="0">
                <a:solidFill>
                  <a:schemeClr val="lt1"/>
                </a:solidFill>
                <a:latin typeface="Source Sans Pro SemiBold"/>
                <a:ea typeface="Source Sans Pro SemiBold"/>
                <a:cs typeface="Source Sans Pro SemiBold"/>
                <a:sym typeface="Source Sans Pro SemiBold"/>
              </a:defRPr>
            </a:lvl8pPr>
            <a:lvl9pPr marL="23104" lvl="8" indent="0">
              <a:lnSpc>
                <a:spcPct val="100000"/>
              </a:lnSpc>
              <a:spcBef>
                <a:spcPts val="0"/>
              </a:spcBef>
              <a:buNone/>
              <a:defRPr sz="788" b="1" i="0">
                <a:solidFill>
                  <a:schemeClr val="lt1"/>
                </a:solidFill>
                <a:latin typeface="Source Sans Pro SemiBold"/>
                <a:ea typeface="Source Sans Pro SemiBold"/>
                <a:cs typeface="Source Sans Pro SemiBold"/>
                <a:sym typeface="Source Sans Pro SemiBold"/>
              </a:defRPr>
            </a:lvl9pPr>
          </a:lstStyle>
          <a:p>
            <a:pPr algn="l"/>
            <a:fld id="{00000000-1234-1234-1234-123412341234}" type="slidenum">
              <a:rPr lang="en-PH" smtClean="0"/>
              <a:pPr algn="l"/>
              <a:t>‹#›</a:t>
            </a:fld>
            <a:endParaRPr lang="en-PH"/>
          </a:p>
        </p:txBody>
      </p:sp>
    </p:spTree>
    <p:extLst>
      <p:ext uri="{BB962C8B-B14F-4D97-AF65-F5344CB8AC3E}">
        <p14:creationId xmlns:p14="http://schemas.microsoft.com/office/powerpoint/2010/main" val="16360236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F92E8F-54AB-46D3-88CF-E717BC212C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30E8A0-AA93-4D38-81C5-EC63E1EC39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4FE646-8520-427D-ACD3-69976EEBF7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9F822C-F838-414C-BE88-4C36BDF8A5E0}" type="datetimeFigureOut">
              <a:rPr lang="en-US" smtClean="0"/>
              <a:t>2/15/2023</a:t>
            </a:fld>
            <a:endParaRPr lang="en-US"/>
          </a:p>
        </p:txBody>
      </p:sp>
      <p:sp>
        <p:nvSpPr>
          <p:cNvPr id="5" name="Footer Placeholder 4">
            <a:extLst>
              <a:ext uri="{FF2B5EF4-FFF2-40B4-BE49-F238E27FC236}">
                <a16:creationId xmlns:a16="http://schemas.microsoft.com/office/drawing/2014/main" id="{2705FDAB-3FCC-421B-B8DF-073DEE2E26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8FBED1-D092-4841-B651-580D34D551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35DBF2-A8CF-448E-B167-C826703D0B69}" type="slidenum">
              <a:rPr lang="en-US" smtClean="0"/>
              <a:t>‹#›</a:t>
            </a:fld>
            <a:endParaRPr lang="en-US"/>
          </a:p>
        </p:txBody>
      </p:sp>
    </p:spTree>
    <p:extLst>
      <p:ext uri="{BB962C8B-B14F-4D97-AF65-F5344CB8AC3E}">
        <p14:creationId xmlns:p14="http://schemas.microsoft.com/office/powerpoint/2010/main" val="398311219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blogabdulhalim.blogspot.com/2019/10/tampilan-dan-bagian-worksheet-microsoft-excel.html" TargetMode="External"/><Relationship Id="rId5" Type="http://schemas.openxmlformats.org/officeDocument/2006/relationships/image" Target="../media/image18.png"/><Relationship Id="rId4" Type="http://schemas.openxmlformats.org/officeDocument/2006/relationships/hyperlink" Target="https://www.pngall.com/google-drive-png/download/71116" TargetMode="External"/><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773721" y="734402"/>
            <a:ext cx="3737488" cy="2317050"/>
          </a:xfrm>
          <a:prstGeom prst="rect">
            <a:avLst/>
          </a:prstGeom>
          <a:noFill/>
          <a:ln>
            <a:noFill/>
          </a:ln>
        </p:spPr>
        <p:txBody>
          <a:bodyPr spcFirstLastPara="1" vert="horz" wrap="square" lIns="0" tIns="7307" rIns="0" bIns="0" rtlCol="0" anchor="t" anchorCtr="0">
            <a:spAutoFit/>
          </a:bodyPr>
          <a:lstStyle/>
          <a:p>
            <a:pPr marL="7701" marR="3081">
              <a:lnSpc>
                <a:spcPct val="100000"/>
              </a:lnSpc>
            </a:pPr>
            <a:r>
              <a:rPr lang="en-PH" sz="5003" dirty="0">
                <a:solidFill>
                  <a:srgbClr val="211E1F"/>
                </a:solidFill>
                <a:latin typeface="Inter ExtraBold" panose="02000503000000020004" pitchFamily="2" charset="0"/>
                <a:ea typeface="Inter ExtraBold" panose="02000503000000020004" pitchFamily="2" charset="0"/>
                <a:cs typeface="Inter"/>
                <a:sym typeface="Inter Black"/>
              </a:rPr>
              <a:t>Hiring Process Analytics</a:t>
            </a:r>
            <a:endParaRPr lang="en-PH" sz="5003" dirty="0">
              <a:latin typeface="Inter ExtraBold" panose="02000503000000020004" pitchFamily="2" charset="0"/>
              <a:ea typeface="Inter ExtraBold" panose="02000503000000020004" pitchFamily="2" charset="0"/>
              <a:cs typeface="Inter"/>
              <a:sym typeface="Inter Black"/>
            </a:endParaRPr>
          </a:p>
        </p:txBody>
      </p:sp>
      <p:sp>
        <p:nvSpPr>
          <p:cNvPr id="47" name="Google Shape;47;p7"/>
          <p:cNvSpPr txBox="1"/>
          <p:nvPr/>
        </p:nvSpPr>
        <p:spPr>
          <a:xfrm>
            <a:off x="837216" y="5676111"/>
            <a:ext cx="3092464" cy="376721"/>
          </a:xfrm>
          <a:prstGeom prst="rect">
            <a:avLst/>
          </a:prstGeom>
          <a:noFill/>
          <a:ln>
            <a:noFill/>
          </a:ln>
        </p:spPr>
        <p:txBody>
          <a:bodyPr spcFirstLastPara="1" wrap="square" lIns="0" tIns="8080" rIns="0" bIns="0" anchor="t" anchorCtr="0">
            <a:spAutoFit/>
          </a:bodyPr>
          <a:lstStyle/>
          <a:p>
            <a:pPr marL="7701"/>
            <a:r>
              <a:rPr lang="en-PH" sz="2395" dirty="0">
                <a:solidFill>
                  <a:srgbClr val="231F20"/>
                </a:solidFill>
                <a:latin typeface="Source Sans Pro Light"/>
                <a:ea typeface="Source Sans Pro Light"/>
                <a:cs typeface="Source Sans Pro Light"/>
                <a:sym typeface="Source Sans Pro Light"/>
              </a:rPr>
              <a:t>Project by Rishabh Negi</a:t>
            </a:r>
            <a:endParaRPr sz="2395" dirty="0">
              <a:latin typeface="Source Sans Pro Light"/>
              <a:ea typeface="Source Sans Pro Light"/>
              <a:cs typeface="Source Sans Pro Light"/>
              <a:sym typeface="Source Sans Pro Light"/>
            </a:endParaRPr>
          </a:p>
        </p:txBody>
      </p:sp>
      <p:sp>
        <p:nvSpPr>
          <p:cNvPr id="48" name="Google Shape;48;p7"/>
          <p:cNvSpPr/>
          <p:nvPr/>
        </p:nvSpPr>
        <p:spPr>
          <a:xfrm>
            <a:off x="6172189" y="355580"/>
            <a:ext cx="1759745" cy="1759745"/>
          </a:xfrm>
          <a:custGeom>
            <a:avLst/>
            <a:gdLst/>
            <a:ahLst/>
            <a:cxnLst/>
            <a:rect l="l" t="t" r="r" b="b"/>
            <a:pathLst>
              <a:path w="2901950" h="2901950" extrusionOk="0">
                <a:moveTo>
                  <a:pt x="1450835" y="1450835"/>
                </a:moveTo>
                <a:lnTo>
                  <a:pt x="0" y="2901670"/>
                </a:lnTo>
                <a:lnTo>
                  <a:pt x="1450835" y="2901670"/>
                </a:lnTo>
                <a:lnTo>
                  <a:pt x="1450835" y="1450835"/>
                </a:lnTo>
                <a:close/>
              </a:path>
              <a:path w="2901950" h="2901950" extrusionOk="0">
                <a:moveTo>
                  <a:pt x="1450835" y="0"/>
                </a:moveTo>
                <a:lnTo>
                  <a:pt x="0" y="1450835"/>
                </a:lnTo>
                <a:lnTo>
                  <a:pt x="1450835" y="1450835"/>
                </a:lnTo>
                <a:lnTo>
                  <a:pt x="1450835" y="0"/>
                </a:lnTo>
                <a:close/>
              </a:path>
              <a:path w="2901950" h="2901950" extrusionOk="0">
                <a:moveTo>
                  <a:pt x="2901670" y="1450835"/>
                </a:moveTo>
                <a:lnTo>
                  <a:pt x="1450835" y="2901670"/>
                </a:lnTo>
                <a:lnTo>
                  <a:pt x="2901670" y="2901670"/>
                </a:lnTo>
                <a:lnTo>
                  <a:pt x="2901670" y="1450835"/>
                </a:lnTo>
                <a:close/>
              </a:path>
              <a:path w="2901950" h="2901950" extrusionOk="0">
                <a:moveTo>
                  <a:pt x="2901670" y="0"/>
                </a:moveTo>
                <a:lnTo>
                  <a:pt x="1450835" y="1450835"/>
                </a:lnTo>
                <a:lnTo>
                  <a:pt x="2901670" y="1450835"/>
                </a:lnTo>
                <a:lnTo>
                  <a:pt x="2901670" y="0"/>
                </a:lnTo>
                <a:close/>
              </a:path>
            </a:pathLst>
          </a:custGeom>
          <a:solidFill>
            <a:srgbClr val="ED1C23"/>
          </a:solidFill>
          <a:ln>
            <a:noFill/>
          </a:ln>
        </p:spPr>
        <p:txBody>
          <a:bodyPr spcFirstLastPara="1" wrap="square" lIns="0" tIns="0" rIns="0" bIns="0" anchor="t" anchorCtr="0">
            <a:noAutofit/>
          </a:bodyPr>
          <a:lstStyle/>
          <a:p>
            <a:endParaRPr sz="1092"/>
          </a:p>
        </p:txBody>
      </p:sp>
      <p:sp>
        <p:nvSpPr>
          <p:cNvPr id="49" name="Google Shape;49;p7"/>
          <p:cNvSpPr/>
          <p:nvPr/>
        </p:nvSpPr>
        <p:spPr>
          <a:xfrm>
            <a:off x="8178653" y="431614"/>
            <a:ext cx="1676571" cy="1676571"/>
          </a:xfrm>
          <a:custGeom>
            <a:avLst/>
            <a:gdLst/>
            <a:ahLst/>
            <a:cxnLst/>
            <a:rect l="l" t="t" r="r" b="b"/>
            <a:pathLst>
              <a:path w="2764790" h="2764790" extrusionOk="0">
                <a:moveTo>
                  <a:pt x="652691" y="2764713"/>
                </a:moveTo>
                <a:lnTo>
                  <a:pt x="0" y="2304046"/>
                </a:lnTo>
                <a:lnTo>
                  <a:pt x="0" y="2726169"/>
                </a:lnTo>
                <a:lnTo>
                  <a:pt x="54597" y="2764713"/>
                </a:lnTo>
                <a:lnTo>
                  <a:pt x="652691" y="2764713"/>
                </a:lnTo>
                <a:close/>
              </a:path>
              <a:path w="2764790" h="2764790" extrusionOk="0">
                <a:moveTo>
                  <a:pt x="1848840" y="2764713"/>
                </a:moveTo>
                <a:lnTo>
                  <a:pt x="0" y="1459801"/>
                </a:lnTo>
                <a:lnTo>
                  <a:pt x="0" y="1881924"/>
                </a:lnTo>
                <a:lnTo>
                  <a:pt x="1250759" y="2764713"/>
                </a:lnTo>
                <a:lnTo>
                  <a:pt x="1848840" y="2764713"/>
                </a:lnTo>
                <a:close/>
              </a:path>
              <a:path w="2764790" h="2764790" extrusionOk="0">
                <a:moveTo>
                  <a:pt x="2764574" y="878332"/>
                </a:moveTo>
                <a:lnTo>
                  <a:pt x="1520139" y="0"/>
                </a:lnTo>
                <a:lnTo>
                  <a:pt x="922070" y="0"/>
                </a:lnTo>
                <a:lnTo>
                  <a:pt x="2764574" y="1300441"/>
                </a:lnTo>
                <a:lnTo>
                  <a:pt x="2764574" y="878332"/>
                </a:lnTo>
                <a:close/>
              </a:path>
              <a:path w="2764790" h="2764790" extrusionOk="0">
                <a:moveTo>
                  <a:pt x="2764586" y="2566809"/>
                </a:moveTo>
                <a:lnTo>
                  <a:pt x="0" y="615569"/>
                </a:lnTo>
                <a:lnTo>
                  <a:pt x="0" y="1037678"/>
                </a:lnTo>
                <a:lnTo>
                  <a:pt x="2446921" y="2764726"/>
                </a:lnTo>
                <a:lnTo>
                  <a:pt x="2764586" y="2764726"/>
                </a:lnTo>
                <a:lnTo>
                  <a:pt x="2764586" y="2566809"/>
                </a:lnTo>
                <a:close/>
              </a:path>
              <a:path w="2764790" h="2764790" extrusionOk="0">
                <a:moveTo>
                  <a:pt x="2764586" y="1722564"/>
                </a:moveTo>
                <a:lnTo>
                  <a:pt x="323977" y="0"/>
                </a:lnTo>
                <a:lnTo>
                  <a:pt x="0" y="0"/>
                </a:lnTo>
                <a:lnTo>
                  <a:pt x="0" y="193459"/>
                </a:lnTo>
                <a:lnTo>
                  <a:pt x="2764586" y="2144687"/>
                </a:lnTo>
                <a:lnTo>
                  <a:pt x="2764586" y="1722564"/>
                </a:lnTo>
                <a:close/>
              </a:path>
              <a:path w="2764790" h="2764790" extrusionOk="0">
                <a:moveTo>
                  <a:pt x="2764586" y="34099"/>
                </a:moveTo>
                <a:lnTo>
                  <a:pt x="2716276" y="0"/>
                </a:lnTo>
                <a:lnTo>
                  <a:pt x="2118207" y="0"/>
                </a:lnTo>
                <a:lnTo>
                  <a:pt x="2764586" y="456209"/>
                </a:lnTo>
                <a:lnTo>
                  <a:pt x="2764586" y="34099"/>
                </a:lnTo>
                <a:close/>
              </a:path>
            </a:pathLst>
          </a:custGeom>
          <a:solidFill>
            <a:srgbClr val="231E21"/>
          </a:solidFill>
          <a:ln>
            <a:noFill/>
          </a:ln>
        </p:spPr>
        <p:txBody>
          <a:bodyPr spcFirstLastPara="1" wrap="square" lIns="0" tIns="0" rIns="0" bIns="0" anchor="t" anchorCtr="0">
            <a:noAutofit/>
          </a:bodyPr>
          <a:lstStyle/>
          <a:p>
            <a:endParaRPr sz="1092"/>
          </a:p>
        </p:txBody>
      </p:sp>
      <p:sp>
        <p:nvSpPr>
          <p:cNvPr id="50" name="Google Shape;50;p7"/>
          <p:cNvSpPr/>
          <p:nvPr/>
        </p:nvSpPr>
        <p:spPr>
          <a:xfrm>
            <a:off x="10007325" y="355575"/>
            <a:ext cx="1828672" cy="1828672"/>
          </a:xfrm>
          <a:custGeom>
            <a:avLst/>
            <a:gdLst/>
            <a:ahLst/>
            <a:cxnLst/>
            <a:rect l="l" t="t" r="r" b="b"/>
            <a:pathLst>
              <a:path w="3015615" h="3015615" extrusionOk="0">
                <a:moveTo>
                  <a:pt x="1507807" y="0"/>
                </a:moveTo>
                <a:lnTo>
                  <a:pt x="1459943" y="745"/>
                </a:lnTo>
                <a:lnTo>
                  <a:pt x="1412451" y="2966"/>
                </a:lnTo>
                <a:lnTo>
                  <a:pt x="1365353" y="6641"/>
                </a:lnTo>
                <a:lnTo>
                  <a:pt x="1318671" y="11747"/>
                </a:lnTo>
                <a:lnTo>
                  <a:pt x="1272427" y="18264"/>
                </a:lnTo>
                <a:lnTo>
                  <a:pt x="1226643" y="26167"/>
                </a:lnTo>
                <a:lnTo>
                  <a:pt x="1181342" y="35437"/>
                </a:lnTo>
                <a:lnTo>
                  <a:pt x="1136545" y="46049"/>
                </a:lnTo>
                <a:lnTo>
                  <a:pt x="1092275" y="57983"/>
                </a:lnTo>
                <a:lnTo>
                  <a:pt x="1048553" y="71216"/>
                </a:lnTo>
                <a:lnTo>
                  <a:pt x="1005402" y="85727"/>
                </a:lnTo>
                <a:lnTo>
                  <a:pt x="962844" y="101492"/>
                </a:lnTo>
                <a:lnTo>
                  <a:pt x="920900" y="118490"/>
                </a:lnTo>
                <a:lnTo>
                  <a:pt x="879594" y="136700"/>
                </a:lnTo>
                <a:lnTo>
                  <a:pt x="838946" y="156098"/>
                </a:lnTo>
                <a:lnTo>
                  <a:pt x="798979" y="176663"/>
                </a:lnTo>
                <a:lnTo>
                  <a:pt x="759716" y="198372"/>
                </a:lnTo>
                <a:lnTo>
                  <a:pt x="721177" y="221205"/>
                </a:lnTo>
                <a:lnTo>
                  <a:pt x="683386" y="245137"/>
                </a:lnTo>
                <a:lnTo>
                  <a:pt x="646364" y="270148"/>
                </a:lnTo>
                <a:lnTo>
                  <a:pt x="610134" y="296216"/>
                </a:lnTo>
                <a:lnTo>
                  <a:pt x="574717" y="323318"/>
                </a:lnTo>
                <a:lnTo>
                  <a:pt x="540136" y="351432"/>
                </a:lnTo>
                <a:lnTo>
                  <a:pt x="506412" y="380536"/>
                </a:lnTo>
                <a:lnTo>
                  <a:pt x="473568" y="410608"/>
                </a:lnTo>
                <a:lnTo>
                  <a:pt x="441626" y="441626"/>
                </a:lnTo>
                <a:lnTo>
                  <a:pt x="410608" y="473568"/>
                </a:lnTo>
                <a:lnTo>
                  <a:pt x="380536" y="506412"/>
                </a:lnTo>
                <a:lnTo>
                  <a:pt x="351432" y="540136"/>
                </a:lnTo>
                <a:lnTo>
                  <a:pt x="323318" y="574717"/>
                </a:lnTo>
                <a:lnTo>
                  <a:pt x="296216" y="610134"/>
                </a:lnTo>
                <a:lnTo>
                  <a:pt x="270148" y="646364"/>
                </a:lnTo>
                <a:lnTo>
                  <a:pt x="245137" y="683386"/>
                </a:lnTo>
                <a:lnTo>
                  <a:pt x="221205" y="721177"/>
                </a:lnTo>
                <a:lnTo>
                  <a:pt x="198372" y="759716"/>
                </a:lnTo>
                <a:lnTo>
                  <a:pt x="176663" y="798979"/>
                </a:lnTo>
                <a:lnTo>
                  <a:pt x="156098" y="838946"/>
                </a:lnTo>
                <a:lnTo>
                  <a:pt x="136700" y="879594"/>
                </a:lnTo>
                <a:lnTo>
                  <a:pt x="118490" y="920900"/>
                </a:lnTo>
                <a:lnTo>
                  <a:pt x="101492" y="962844"/>
                </a:lnTo>
                <a:lnTo>
                  <a:pt x="85727" y="1005402"/>
                </a:lnTo>
                <a:lnTo>
                  <a:pt x="71216" y="1048553"/>
                </a:lnTo>
                <a:lnTo>
                  <a:pt x="57983" y="1092275"/>
                </a:lnTo>
                <a:lnTo>
                  <a:pt x="46049" y="1136545"/>
                </a:lnTo>
                <a:lnTo>
                  <a:pt x="35437" y="1181342"/>
                </a:lnTo>
                <a:lnTo>
                  <a:pt x="26167" y="1226643"/>
                </a:lnTo>
                <a:lnTo>
                  <a:pt x="18264" y="1272427"/>
                </a:lnTo>
                <a:lnTo>
                  <a:pt x="11747" y="1318671"/>
                </a:lnTo>
                <a:lnTo>
                  <a:pt x="6641" y="1365353"/>
                </a:lnTo>
                <a:lnTo>
                  <a:pt x="2966" y="1412451"/>
                </a:lnTo>
                <a:lnTo>
                  <a:pt x="745" y="1459943"/>
                </a:lnTo>
                <a:lnTo>
                  <a:pt x="0" y="1507807"/>
                </a:lnTo>
                <a:lnTo>
                  <a:pt x="745" y="1555671"/>
                </a:lnTo>
                <a:lnTo>
                  <a:pt x="2966" y="1603163"/>
                </a:lnTo>
                <a:lnTo>
                  <a:pt x="6641" y="1650261"/>
                </a:lnTo>
                <a:lnTo>
                  <a:pt x="11747" y="1696943"/>
                </a:lnTo>
                <a:lnTo>
                  <a:pt x="18264" y="1743187"/>
                </a:lnTo>
                <a:lnTo>
                  <a:pt x="26167" y="1788971"/>
                </a:lnTo>
                <a:lnTo>
                  <a:pt x="35437" y="1834272"/>
                </a:lnTo>
                <a:lnTo>
                  <a:pt x="46049" y="1879069"/>
                </a:lnTo>
                <a:lnTo>
                  <a:pt x="57983" y="1923339"/>
                </a:lnTo>
                <a:lnTo>
                  <a:pt x="71216" y="1967061"/>
                </a:lnTo>
                <a:lnTo>
                  <a:pt x="85727" y="2010212"/>
                </a:lnTo>
                <a:lnTo>
                  <a:pt x="101492" y="2052770"/>
                </a:lnTo>
                <a:lnTo>
                  <a:pt x="118490" y="2094714"/>
                </a:lnTo>
                <a:lnTo>
                  <a:pt x="136700" y="2136020"/>
                </a:lnTo>
                <a:lnTo>
                  <a:pt x="156098" y="2176668"/>
                </a:lnTo>
                <a:lnTo>
                  <a:pt x="176663" y="2216635"/>
                </a:lnTo>
                <a:lnTo>
                  <a:pt x="198372" y="2255898"/>
                </a:lnTo>
                <a:lnTo>
                  <a:pt x="221205" y="2294437"/>
                </a:lnTo>
                <a:lnTo>
                  <a:pt x="245137" y="2332228"/>
                </a:lnTo>
                <a:lnTo>
                  <a:pt x="270148" y="2369250"/>
                </a:lnTo>
                <a:lnTo>
                  <a:pt x="296216" y="2405480"/>
                </a:lnTo>
                <a:lnTo>
                  <a:pt x="323318" y="2440897"/>
                </a:lnTo>
                <a:lnTo>
                  <a:pt x="351432" y="2475478"/>
                </a:lnTo>
                <a:lnTo>
                  <a:pt x="380536" y="2509202"/>
                </a:lnTo>
                <a:lnTo>
                  <a:pt x="410608" y="2542046"/>
                </a:lnTo>
                <a:lnTo>
                  <a:pt x="441626" y="2573988"/>
                </a:lnTo>
                <a:lnTo>
                  <a:pt x="473568" y="2605006"/>
                </a:lnTo>
                <a:lnTo>
                  <a:pt x="506412" y="2635078"/>
                </a:lnTo>
                <a:lnTo>
                  <a:pt x="540136" y="2664182"/>
                </a:lnTo>
                <a:lnTo>
                  <a:pt x="574717" y="2692296"/>
                </a:lnTo>
                <a:lnTo>
                  <a:pt x="610134" y="2719398"/>
                </a:lnTo>
                <a:lnTo>
                  <a:pt x="646364" y="2745466"/>
                </a:lnTo>
                <a:lnTo>
                  <a:pt x="683386" y="2770477"/>
                </a:lnTo>
                <a:lnTo>
                  <a:pt x="721177" y="2794409"/>
                </a:lnTo>
                <a:lnTo>
                  <a:pt x="759716" y="2817242"/>
                </a:lnTo>
                <a:lnTo>
                  <a:pt x="798979" y="2838951"/>
                </a:lnTo>
                <a:lnTo>
                  <a:pt x="838946" y="2859516"/>
                </a:lnTo>
                <a:lnTo>
                  <a:pt x="879594" y="2878914"/>
                </a:lnTo>
                <a:lnTo>
                  <a:pt x="920900" y="2897123"/>
                </a:lnTo>
                <a:lnTo>
                  <a:pt x="962844" y="2914122"/>
                </a:lnTo>
                <a:lnTo>
                  <a:pt x="1005402" y="2929887"/>
                </a:lnTo>
                <a:lnTo>
                  <a:pt x="1048553" y="2944398"/>
                </a:lnTo>
                <a:lnTo>
                  <a:pt x="1092275" y="2957631"/>
                </a:lnTo>
                <a:lnTo>
                  <a:pt x="1136545" y="2969565"/>
                </a:lnTo>
                <a:lnTo>
                  <a:pt x="1181342" y="2980177"/>
                </a:lnTo>
                <a:lnTo>
                  <a:pt x="1226643" y="2989447"/>
                </a:lnTo>
                <a:lnTo>
                  <a:pt x="1272427" y="2997350"/>
                </a:lnTo>
                <a:lnTo>
                  <a:pt x="1318671" y="3003867"/>
                </a:lnTo>
                <a:lnTo>
                  <a:pt x="1365353" y="3008973"/>
                </a:lnTo>
                <a:lnTo>
                  <a:pt x="1412451" y="3012648"/>
                </a:lnTo>
                <a:lnTo>
                  <a:pt x="1459943" y="3014869"/>
                </a:lnTo>
                <a:lnTo>
                  <a:pt x="1507807" y="3015614"/>
                </a:lnTo>
                <a:lnTo>
                  <a:pt x="1555671" y="3014869"/>
                </a:lnTo>
                <a:lnTo>
                  <a:pt x="1603163" y="3012648"/>
                </a:lnTo>
                <a:lnTo>
                  <a:pt x="1650261" y="3008973"/>
                </a:lnTo>
                <a:lnTo>
                  <a:pt x="1696943" y="3003867"/>
                </a:lnTo>
                <a:lnTo>
                  <a:pt x="1743187" y="2997350"/>
                </a:lnTo>
                <a:lnTo>
                  <a:pt x="1788971" y="2989447"/>
                </a:lnTo>
                <a:lnTo>
                  <a:pt x="1834272" y="2980177"/>
                </a:lnTo>
                <a:lnTo>
                  <a:pt x="1879069" y="2969565"/>
                </a:lnTo>
                <a:lnTo>
                  <a:pt x="1923339" y="2957631"/>
                </a:lnTo>
                <a:lnTo>
                  <a:pt x="1967061" y="2944398"/>
                </a:lnTo>
                <a:lnTo>
                  <a:pt x="2010212" y="2929887"/>
                </a:lnTo>
                <a:lnTo>
                  <a:pt x="2052770" y="2914122"/>
                </a:lnTo>
                <a:lnTo>
                  <a:pt x="2094714" y="2897123"/>
                </a:lnTo>
                <a:lnTo>
                  <a:pt x="2136020" y="2878914"/>
                </a:lnTo>
                <a:lnTo>
                  <a:pt x="2176668" y="2859516"/>
                </a:lnTo>
                <a:lnTo>
                  <a:pt x="2216635" y="2838951"/>
                </a:lnTo>
                <a:lnTo>
                  <a:pt x="2255898" y="2817242"/>
                </a:lnTo>
                <a:lnTo>
                  <a:pt x="2294437" y="2794409"/>
                </a:lnTo>
                <a:lnTo>
                  <a:pt x="2332228" y="2770477"/>
                </a:lnTo>
                <a:lnTo>
                  <a:pt x="2369250" y="2745466"/>
                </a:lnTo>
                <a:lnTo>
                  <a:pt x="2405480" y="2719398"/>
                </a:lnTo>
                <a:lnTo>
                  <a:pt x="2440897" y="2692296"/>
                </a:lnTo>
                <a:lnTo>
                  <a:pt x="2475478" y="2664182"/>
                </a:lnTo>
                <a:lnTo>
                  <a:pt x="2509202" y="2635078"/>
                </a:lnTo>
                <a:lnTo>
                  <a:pt x="2542046" y="2605006"/>
                </a:lnTo>
                <a:lnTo>
                  <a:pt x="2573988" y="2573988"/>
                </a:lnTo>
                <a:lnTo>
                  <a:pt x="2605006" y="2542046"/>
                </a:lnTo>
                <a:lnTo>
                  <a:pt x="2635078" y="2509202"/>
                </a:lnTo>
                <a:lnTo>
                  <a:pt x="2664182" y="2475478"/>
                </a:lnTo>
                <a:lnTo>
                  <a:pt x="2692296" y="2440897"/>
                </a:lnTo>
                <a:lnTo>
                  <a:pt x="2719398" y="2405480"/>
                </a:lnTo>
                <a:lnTo>
                  <a:pt x="2745466" y="2369250"/>
                </a:lnTo>
                <a:lnTo>
                  <a:pt x="2770477" y="2332228"/>
                </a:lnTo>
                <a:lnTo>
                  <a:pt x="2794409" y="2294437"/>
                </a:lnTo>
                <a:lnTo>
                  <a:pt x="2817242" y="2255898"/>
                </a:lnTo>
                <a:lnTo>
                  <a:pt x="2838951" y="2216635"/>
                </a:lnTo>
                <a:lnTo>
                  <a:pt x="2859516" y="2176668"/>
                </a:lnTo>
                <a:lnTo>
                  <a:pt x="2878914" y="2136020"/>
                </a:lnTo>
                <a:lnTo>
                  <a:pt x="2897123" y="2094714"/>
                </a:lnTo>
                <a:lnTo>
                  <a:pt x="2914122" y="2052770"/>
                </a:lnTo>
                <a:lnTo>
                  <a:pt x="2929887" y="2010212"/>
                </a:lnTo>
                <a:lnTo>
                  <a:pt x="2944398" y="1967061"/>
                </a:lnTo>
                <a:lnTo>
                  <a:pt x="2957631" y="1923339"/>
                </a:lnTo>
                <a:lnTo>
                  <a:pt x="2969565" y="1879069"/>
                </a:lnTo>
                <a:lnTo>
                  <a:pt x="2980177" y="1834272"/>
                </a:lnTo>
                <a:lnTo>
                  <a:pt x="2989447" y="1788971"/>
                </a:lnTo>
                <a:lnTo>
                  <a:pt x="2997350" y="1743187"/>
                </a:lnTo>
                <a:lnTo>
                  <a:pt x="3003867" y="1696943"/>
                </a:lnTo>
                <a:lnTo>
                  <a:pt x="3008973" y="1650261"/>
                </a:lnTo>
                <a:lnTo>
                  <a:pt x="3012648" y="1603163"/>
                </a:lnTo>
                <a:lnTo>
                  <a:pt x="3014869" y="1555671"/>
                </a:lnTo>
                <a:lnTo>
                  <a:pt x="3015614" y="1507807"/>
                </a:lnTo>
                <a:lnTo>
                  <a:pt x="3014869" y="1459943"/>
                </a:lnTo>
                <a:lnTo>
                  <a:pt x="3012648" y="1412451"/>
                </a:lnTo>
                <a:lnTo>
                  <a:pt x="3008973" y="1365353"/>
                </a:lnTo>
                <a:lnTo>
                  <a:pt x="3003867" y="1318671"/>
                </a:lnTo>
                <a:lnTo>
                  <a:pt x="2997350" y="1272427"/>
                </a:lnTo>
                <a:lnTo>
                  <a:pt x="2989447" y="1226643"/>
                </a:lnTo>
                <a:lnTo>
                  <a:pt x="2980177" y="1181342"/>
                </a:lnTo>
                <a:lnTo>
                  <a:pt x="2969565" y="1136545"/>
                </a:lnTo>
                <a:lnTo>
                  <a:pt x="2957631" y="1092275"/>
                </a:lnTo>
                <a:lnTo>
                  <a:pt x="2944398" y="1048553"/>
                </a:lnTo>
                <a:lnTo>
                  <a:pt x="2929887" y="1005402"/>
                </a:lnTo>
                <a:lnTo>
                  <a:pt x="2914122" y="962844"/>
                </a:lnTo>
                <a:lnTo>
                  <a:pt x="2897123" y="920900"/>
                </a:lnTo>
                <a:lnTo>
                  <a:pt x="2878914" y="879594"/>
                </a:lnTo>
                <a:lnTo>
                  <a:pt x="2859516" y="838946"/>
                </a:lnTo>
                <a:lnTo>
                  <a:pt x="2838951" y="798979"/>
                </a:lnTo>
                <a:lnTo>
                  <a:pt x="2817242" y="759716"/>
                </a:lnTo>
                <a:lnTo>
                  <a:pt x="2794409" y="721177"/>
                </a:lnTo>
                <a:lnTo>
                  <a:pt x="2770477" y="683386"/>
                </a:lnTo>
                <a:lnTo>
                  <a:pt x="2745466" y="646364"/>
                </a:lnTo>
                <a:lnTo>
                  <a:pt x="2719398" y="610134"/>
                </a:lnTo>
                <a:lnTo>
                  <a:pt x="2692296" y="574717"/>
                </a:lnTo>
                <a:lnTo>
                  <a:pt x="2664182" y="540136"/>
                </a:lnTo>
                <a:lnTo>
                  <a:pt x="2635078" y="506412"/>
                </a:lnTo>
                <a:lnTo>
                  <a:pt x="2605006" y="473568"/>
                </a:lnTo>
                <a:lnTo>
                  <a:pt x="2573988" y="441626"/>
                </a:lnTo>
                <a:lnTo>
                  <a:pt x="2542046" y="410608"/>
                </a:lnTo>
                <a:lnTo>
                  <a:pt x="2509202" y="380536"/>
                </a:lnTo>
                <a:lnTo>
                  <a:pt x="2475478" y="351432"/>
                </a:lnTo>
                <a:lnTo>
                  <a:pt x="2440897" y="323318"/>
                </a:lnTo>
                <a:lnTo>
                  <a:pt x="2405480" y="296216"/>
                </a:lnTo>
                <a:lnTo>
                  <a:pt x="2369250" y="270148"/>
                </a:lnTo>
                <a:lnTo>
                  <a:pt x="2332228" y="245137"/>
                </a:lnTo>
                <a:lnTo>
                  <a:pt x="2294437" y="221205"/>
                </a:lnTo>
                <a:lnTo>
                  <a:pt x="2255898" y="198372"/>
                </a:lnTo>
                <a:lnTo>
                  <a:pt x="2216635" y="176663"/>
                </a:lnTo>
                <a:lnTo>
                  <a:pt x="2176668" y="156098"/>
                </a:lnTo>
                <a:lnTo>
                  <a:pt x="2136020" y="136700"/>
                </a:lnTo>
                <a:lnTo>
                  <a:pt x="2094714" y="118490"/>
                </a:lnTo>
                <a:lnTo>
                  <a:pt x="2052770" y="101492"/>
                </a:lnTo>
                <a:lnTo>
                  <a:pt x="2010212" y="85727"/>
                </a:lnTo>
                <a:lnTo>
                  <a:pt x="1967061" y="71216"/>
                </a:lnTo>
                <a:lnTo>
                  <a:pt x="1923339" y="57983"/>
                </a:lnTo>
                <a:lnTo>
                  <a:pt x="1879069" y="46049"/>
                </a:lnTo>
                <a:lnTo>
                  <a:pt x="1834272" y="35437"/>
                </a:lnTo>
                <a:lnTo>
                  <a:pt x="1788971" y="26167"/>
                </a:lnTo>
                <a:lnTo>
                  <a:pt x="1743187" y="18264"/>
                </a:lnTo>
                <a:lnTo>
                  <a:pt x="1696943" y="11747"/>
                </a:lnTo>
                <a:lnTo>
                  <a:pt x="1650261" y="6641"/>
                </a:lnTo>
                <a:lnTo>
                  <a:pt x="1603163" y="2966"/>
                </a:lnTo>
                <a:lnTo>
                  <a:pt x="1555671" y="745"/>
                </a:lnTo>
                <a:lnTo>
                  <a:pt x="1507807" y="0"/>
                </a:lnTo>
                <a:close/>
              </a:path>
            </a:pathLst>
          </a:custGeom>
          <a:solidFill>
            <a:srgbClr val="ED1C23"/>
          </a:solidFill>
          <a:ln>
            <a:noFill/>
          </a:ln>
        </p:spPr>
        <p:txBody>
          <a:bodyPr spcFirstLastPara="1" wrap="square" lIns="0" tIns="0" rIns="0" bIns="0" anchor="t" anchorCtr="0">
            <a:noAutofit/>
          </a:bodyPr>
          <a:lstStyle/>
          <a:p>
            <a:endParaRPr sz="1092"/>
          </a:p>
        </p:txBody>
      </p:sp>
      <p:sp>
        <p:nvSpPr>
          <p:cNvPr id="51" name="Google Shape;51;p7"/>
          <p:cNvSpPr/>
          <p:nvPr/>
        </p:nvSpPr>
        <p:spPr>
          <a:xfrm>
            <a:off x="6388079" y="2647764"/>
            <a:ext cx="1320771" cy="1320771"/>
          </a:xfrm>
          <a:custGeom>
            <a:avLst/>
            <a:gdLst/>
            <a:ahLst/>
            <a:cxnLst/>
            <a:rect l="l" t="t" r="r" b="b"/>
            <a:pathLst>
              <a:path w="2178050" h="2178050" extrusionOk="0">
                <a:moveTo>
                  <a:pt x="0" y="2177944"/>
                </a:moveTo>
                <a:lnTo>
                  <a:pt x="2177944" y="2177944"/>
                </a:lnTo>
                <a:lnTo>
                  <a:pt x="2177944" y="0"/>
                </a:lnTo>
                <a:lnTo>
                  <a:pt x="0" y="0"/>
                </a:lnTo>
                <a:lnTo>
                  <a:pt x="0" y="2177944"/>
                </a:lnTo>
                <a:close/>
              </a:path>
            </a:pathLst>
          </a:custGeom>
          <a:noFill/>
          <a:ln w="628250" cap="flat" cmpd="sng">
            <a:solidFill>
              <a:srgbClr val="231E21"/>
            </a:solidFill>
            <a:prstDash val="solid"/>
            <a:round/>
            <a:headEnd type="none" w="sm" len="sm"/>
            <a:tailEnd type="none" w="sm" len="sm"/>
          </a:ln>
        </p:spPr>
        <p:txBody>
          <a:bodyPr spcFirstLastPara="1" wrap="square" lIns="0" tIns="0" rIns="0" bIns="0" anchor="t" anchorCtr="0">
            <a:noAutofit/>
          </a:bodyPr>
          <a:lstStyle/>
          <a:p>
            <a:endParaRPr sz="1092"/>
          </a:p>
        </p:txBody>
      </p:sp>
      <p:sp>
        <p:nvSpPr>
          <p:cNvPr id="52" name="Google Shape;52;p7"/>
          <p:cNvSpPr/>
          <p:nvPr/>
        </p:nvSpPr>
        <p:spPr>
          <a:xfrm>
            <a:off x="8127855" y="2408505"/>
            <a:ext cx="1752814" cy="1752814"/>
          </a:xfrm>
          <a:custGeom>
            <a:avLst/>
            <a:gdLst/>
            <a:ahLst/>
            <a:cxnLst/>
            <a:rect l="l" t="t" r="r" b="b"/>
            <a:pathLst>
              <a:path w="2890519" h="2890520" extrusionOk="0">
                <a:moveTo>
                  <a:pt x="2889961" y="2889961"/>
                </a:moveTo>
                <a:lnTo>
                  <a:pt x="2889161" y="2841294"/>
                </a:lnTo>
                <a:lnTo>
                  <a:pt x="2886760" y="2793034"/>
                </a:lnTo>
                <a:lnTo>
                  <a:pt x="2882798" y="2745194"/>
                </a:lnTo>
                <a:lnTo>
                  <a:pt x="2877299" y="2697810"/>
                </a:lnTo>
                <a:lnTo>
                  <a:pt x="2870276" y="2650909"/>
                </a:lnTo>
                <a:lnTo>
                  <a:pt x="2861767" y="2604516"/>
                </a:lnTo>
                <a:lnTo>
                  <a:pt x="2851797" y="2558643"/>
                </a:lnTo>
                <a:lnTo>
                  <a:pt x="2840380" y="2513330"/>
                </a:lnTo>
                <a:lnTo>
                  <a:pt x="2827553" y="2468588"/>
                </a:lnTo>
                <a:lnTo>
                  <a:pt x="2813342" y="2424455"/>
                </a:lnTo>
                <a:lnTo>
                  <a:pt x="2797759" y="2380958"/>
                </a:lnTo>
                <a:lnTo>
                  <a:pt x="2780842" y="2338120"/>
                </a:lnTo>
                <a:lnTo>
                  <a:pt x="2762618" y="2295956"/>
                </a:lnTo>
                <a:lnTo>
                  <a:pt x="2743098" y="2254491"/>
                </a:lnTo>
                <a:lnTo>
                  <a:pt x="2722308" y="2213775"/>
                </a:lnTo>
                <a:lnTo>
                  <a:pt x="2700286" y="2173808"/>
                </a:lnTo>
                <a:lnTo>
                  <a:pt x="2677058" y="2134616"/>
                </a:lnTo>
                <a:lnTo>
                  <a:pt x="2652636" y="2096236"/>
                </a:lnTo>
                <a:lnTo>
                  <a:pt x="2627058" y="2058695"/>
                </a:lnTo>
                <a:lnTo>
                  <a:pt x="2600337" y="2022005"/>
                </a:lnTo>
                <a:lnTo>
                  <a:pt x="2572512" y="1986203"/>
                </a:lnTo>
                <a:lnTo>
                  <a:pt x="2543606" y="1951304"/>
                </a:lnTo>
                <a:lnTo>
                  <a:pt x="2513634" y="1917344"/>
                </a:lnTo>
                <a:lnTo>
                  <a:pt x="2482621" y="1884337"/>
                </a:lnTo>
                <a:lnTo>
                  <a:pt x="2450604" y="1852320"/>
                </a:lnTo>
                <a:lnTo>
                  <a:pt x="2417597" y="1821319"/>
                </a:lnTo>
                <a:lnTo>
                  <a:pt x="2383637" y="1791335"/>
                </a:lnTo>
                <a:lnTo>
                  <a:pt x="2348738" y="1762429"/>
                </a:lnTo>
                <a:lnTo>
                  <a:pt x="2312936" y="1734604"/>
                </a:lnTo>
                <a:lnTo>
                  <a:pt x="2276246" y="1707883"/>
                </a:lnTo>
                <a:lnTo>
                  <a:pt x="2238705" y="1682305"/>
                </a:lnTo>
                <a:lnTo>
                  <a:pt x="2200325" y="1657883"/>
                </a:lnTo>
                <a:lnTo>
                  <a:pt x="2161133" y="1634655"/>
                </a:lnTo>
                <a:lnTo>
                  <a:pt x="2121166" y="1612633"/>
                </a:lnTo>
                <a:lnTo>
                  <a:pt x="2080450" y="1591856"/>
                </a:lnTo>
                <a:lnTo>
                  <a:pt x="2038985" y="1572336"/>
                </a:lnTo>
                <a:lnTo>
                  <a:pt x="1996821" y="1554099"/>
                </a:lnTo>
                <a:lnTo>
                  <a:pt x="1953983" y="1537182"/>
                </a:lnTo>
                <a:lnTo>
                  <a:pt x="1910486" y="1521599"/>
                </a:lnTo>
                <a:lnTo>
                  <a:pt x="1866353" y="1507388"/>
                </a:lnTo>
                <a:lnTo>
                  <a:pt x="1821611" y="1494561"/>
                </a:lnTo>
                <a:lnTo>
                  <a:pt x="1776298" y="1483144"/>
                </a:lnTo>
                <a:lnTo>
                  <a:pt x="1730425" y="1473174"/>
                </a:lnTo>
                <a:lnTo>
                  <a:pt x="1684032" y="1464665"/>
                </a:lnTo>
                <a:lnTo>
                  <a:pt x="1637131" y="1457642"/>
                </a:lnTo>
                <a:lnTo>
                  <a:pt x="1589747" y="1452143"/>
                </a:lnTo>
                <a:lnTo>
                  <a:pt x="1541907" y="1448181"/>
                </a:lnTo>
                <a:lnTo>
                  <a:pt x="1493647" y="1445780"/>
                </a:lnTo>
                <a:lnTo>
                  <a:pt x="1444980" y="1444980"/>
                </a:lnTo>
                <a:lnTo>
                  <a:pt x="1396314" y="1445780"/>
                </a:lnTo>
                <a:lnTo>
                  <a:pt x="1348054" y="1448181"/>
                </a:lnTo>
                <a:lnTo>
                  <a:pt x="1300213" y="1452143"/>
                </a:lnTo>
                <a:lnTo>
                  <a:pt x="1252829" y="1457642"/>
                </a:lnTo>
                <a:lnTo>
                  <a:pt x="1205928" y="1464665"/>
                </a:lnTo>
                <a:lnTo>
                  <a:pt x="1159535" y="1473174"/>
                </a:lnTo>
                <a:lnTo>
                  <a:pt x="1113663" y="1483144"/>
                </a:lnTo>
                <a:lnTo>
                  <a:pt x="1068349" y="1494561"/>
                </a:lnTo>
                <a:lnTo>
                  <a:pt x="1023607" y="1507388"/>
                </a:lnTo>
                <a:lnTo>
                  <a:pt x="979474" y="1521599"/>
                </a:lnTo>
                <a:lnTo>
                  <a:pt x="935977" y="1537182"/>
                </a:lnTo>
                <a:lnTo>
                  <a:pt x="893140" y="1554099"/>
                </a:lnTo>
                <a:lnTo>
                  <a:pt x="850976" y="1572336"/>
                </a:lnTo>
                <a:lnTo>
                  <a:pt x="809510" y="1591856"/>
                </a:lnTo>
                <a:lnTo>
                  <a:pt x="768794" y="1612633"/>
                </a:lnTo>
                <a:lnTo>
                  <a:pt x="728827" y="1634655"/>
                </a:lnTo>
                <a:lnTo>
                  <a:pt x="689635" y="1657883"/>
                </a:lnTo>
                <a:lnTo>
                  <a:pt x="651256" y="1682305"/>
                </a:lnTo>
                <a:lnTo>
                  <a:pt x="613714" y="1707883"/>
                </a:lnTo>
                <a:lnTo>
                  <a:pt x="577024" y="1734604"/>
                </a:lnTo>
                <a:lnTo>
                  <a:pt x="541223" y="1762429"/>
                </a:lnTo>
                <a:lnTo>
                  <a:pt x="506323" y="1791335"/>
                </a:lnTo>
                <a:lnTo>
                  <a:pt x="472363" y="1821319"/>
                </a:lnTo>
                <a:lnTo>
                  <a:pt x="439356" y="1852320"/>
                </a:lnTo>
                <a:lnTo>
                  <a:pt x="407339" y="1884337"/>
                </a:lnTo>
                <a:lnTo>
                  <a:pt x="376326" y="1917344"/>
                </a:lnTo>
                <a:lnTo>
                  <a:pt x="346354" y="1951304"/>
                </a:lnTo>
                <a:lnTo>
                  <a:pt x="317449" y="1986203"/>
                </a:lnTo>
                <a:lnTo>
                  <a:pt x="289623" y="2022005"/>
                </a:lnTo>
                <a:lnTo>
                  <a:pt x="262902" y="2058695"/>
                </a:lnTo>
                <a:lnTo>
                  <a:pt x="237324" y="2096236"/>
                </a:lnTo>
                <a:lnTo>
                  <a:pt x="212902" y="2134616"/>
                </a:lnTo>
                <a:lnTo>
                  <a:pt x="189674" y="2173808"/>
                </a:lnTo>
                <a:lnTo>
                  <a:pt x="167652" y="2213775"/>
                </a:lnTo>
                <a:lnTo>
                  <a:pt x="146862" y="2254491"/>
                </a:lnTo>
                <a:lnTo>
                  <a:pt x="127342" y="2295956"/>
                </a:lnTo>
                <a:lnTo>
                  <a:pt x="109118" y="2338120"/>
                </a:lnTo>
                <a:lnTo>
                  <a:pt x="92202" y="2380958"/>
                </a:lnTo>
                <a:lnTo>
                  <a:pt x="76619" y="2424455"/>
                </a:lnTo>
                <a:lnTo>
                  <a:pt x="62395" y="2468588"/>
                </a:lnTo>
                <a:lnTo>
                  <a:pt x="49568" y="2513330"/>
                </a:lnTo>
                <a:lnTo>
                  <a:pt x="38163" y="2558643"/>
                </a:lnTo>
                <a:lnTo>
                  <a:pt x="28194" y="2604516"/>
                </a:lnTo>
                <a:lnTo>
                  <a:pt x="19685" y="2650909"/>
                </a:lnTo>
                <a:lnTo>
                  <a:pt x="12661" y="2697810"/>
                </a:lnTo>
                <a:lnTo>
                  <a:pt x="7162" y="2745194"/>
                </a:lnTo>
                <a:lnTo>
                  <a:pt x="3200" y="2793034"/>
                </a:lnTo>
                <a:lnTo>
                  <a:pt x="800" y="2841294"/>
                </a:lnTo>
                <a:lnTo>
                  <a:pt x="0" y="2889961"/>
                </a:lnTo>
                <a:lnTo>
                  <a:pt x="2889961" y="2889961"/>
                </a:lnTo>
                <a:close/>
              </a:path>
              <a:path w="2890519" h="2890520" extrusionOk="0">
                <a:moveTo>
                  <a:pt x="2889961" y="1444980"/>
                </a:moveTo>
                <a:lnTo>
                  <a:pt x="2889161" y="1396314"/>
                </a:lnTo>
                <a:lnTo>
                  <a:pt x="2886760" y="1348054"/>
                </a:lnTo>
                <a:lnTo>
                  <a:pt x="2882798" y="1300213"/>
                </a:lnTo>
                <a:lnTo>
                  <a:pt x="2877299" y="1252829"/>
                </a:lnTo>
                <a:lnTo>
                  <a:pt x="2870276" y="1205928"/>
                </a:lnTo>
                <a:lnTo>
                  <a:pt x="2861767" y="1159535"/>
                </a:lnTo>
                <a:lnTo>
                  <a:pt x="2851797" y="1113663"/>
                </a:lnTo>
                <a:lnTo>
                  <a:pt x="2840380" y="1068349"/>
                </a:lnTo>
                <a:lnTo>
                  <a:pt x="2827553" y="1023607"/>
                </a:lnTo>
                <a:lnTo>
                  <a:pt x="2813342" y="979474"/>
                </a:lnTo>
                <a:lnTo>
                  <a:pt x="2797759" y="935977"/>
                </a:lnTo>
                <a:lnTo>
                  <a:pt x="2780842" y="893140"/>
                </a:lnTo>
                <a:lnTo>
                  <a:pt x="2762618" y="850976"/>
                </a:lnTo>
                <a:lnTo>
                  <a:pt x="2743098" y="809510"/>
                </a:lnTo>
                <a:lnTo>
                  <a:pt x="2722308" y="768794"/>
                </a:lnTo>
                <a:lnTo>
                  <a:pt x="2700286" y="728827"/>
                </a:lnTo>
                <a:lnTo>
                  <a:pt x="2677058" y="689635"/>
                </a:lnTo>
                <a:lnTo>
                  <a:pt x="2652636" y="651256"/>
                </a:lnTo>
                <a:lnTo>
                  <a:pt x="2627058" y="613714"/>
                </a:lnTo>
                <a:lnTo>
                  <a:pt x="2600337" y="577024"/>
                </a:lnTo>
                <a:lnTo>
                  <a:pt x="2572512" y="541223"/>
                </a:lnTo>
                <a:lnTo>
                  <a:pt x="2543606" y="506323"/>
                </a:lnTo>
                <a:lnTo>
                  <a:pt x="2513634" y="472363"/>
                </a:lnTo>
                <a:lnTo>
                  <a:pt x="2482621" y="439356"/>
                </a:lnTo>
                <a:lnTo>
                  <a:pt x="2450604" y="407339"/>
                </a:lnTo>
                <a:lnTo>
                  <a:pt x="2417597" y="376339"/>
                </a:lnTo>
                <a:lnTo>
                  <a:pt x="2383637" y="346354"/>
                </a:lnTo>
                <a:lnTo>
                  <a:pt x="2348738" y="317449"/>
                </a:lnTo>
                <a:lnTo>
                  <a:pt x="2312936" y="289623"/>
                </a:lnTo>
                <a:lnTo>
                  <a:pt x="2276246" y="262902"/>
                </a:lnTo>
                <a:lnTo>
                  <a:pt x="2238705" y="237324"/>
                </a:lnTo>
                <a:lnTo>
                  <a:pt x="2200325" y="212902"/>
                </a:lnTo>
                <a:lnTo>
                  <a:pt x="2161133" y="189674"/>
                </a:lnTo>
                <a:lnTo>
                  <a:pt x="2121166" y="167652"/>
                </a:lnTo>
                <a:lnTo>
                  <a:pt x="2080450" y="146875"/>
                </a:lnTo>
                <a:lnTo>
                  <a:pt x="2038985" y="127355"/>
                </a:lnTo>
                <a:lnTo>
                  <a:pt x="1996821" y="109118"/>
                </a:lnTo>
                <a:lnTo>
                  <a:pt x="1953983" y="92202"/>
                </a:lnTo>
                <a:lnTo>
                  <a:pt x="1910486" y="76619"/>
                </a:lnTo>
                <a:lnTo>
                  <a:pt x="1866353" y="62407"/>
                </a:lnTo>
                <a:lnTo>
                  <a:pt x="1821611" y="49580"/>
                </a:lnTo>
                <a:lnTo>
                  <a:pt x="1776298" y="38163"/>
                </a:lnTo>
                <a:lnTo>
                  <a:pt x="1730425" y="28194"/>
                </a:lnTo>
                <a:lnTo>
                  <a:pt x="1684032" y="19685"/>
                </a:lnTo>
                <a:lnTo>
                  <a:pt x="1637131" y="12661"/>
                </a:lnTo>
                <a:lnTo>
                  <a:pt x="1589747" y="7162"/>
                </a:lnTo>
                <a:lnTo>
                  <a:pt x="1541907" y="3200"/>
                </a:lnTo>
                <a:lnTo>
                  <a:pt x="1493647" y="800"/>
                </a:lnTo>
                <a:lnTo>
                  <a:pt x="1444980" y="0"/>
                </a:lnTo>
                <a:lnTo>
                  <a:pt x="1396314" y="800"/>
                </a:lnTo>
                <a:lnTo>
                  <a:pt x="1348054" y="3200"/>
                </a:lnTo>
                <a:lnTo>
                  <a:pt x="1300213" y="7162"/>
                </a:lnTo>
                <a:lnTo>
                  <a:pt x="1252829" y="12661"/>
                </a:lnTo>
                <a:lnTo>
                  <a:pt x="1205928" y="19685"/>
                </a:lnTo>
                <a:lnTo>
                  <a:pt x="1159535" y="28194"/>
                </a:lnTo>
                <a:lnTo>
                  <a:pt x="1113663" y="38163"/>
                </a:lnTo>
                <a:lnTo>
                  <a:pt x="1068349" y="49580"/>
                </a:lnTo>
                <a:lnTo>
                  <a:pt x="1023607" y="62407"/>
                </a:lnTo>
                <a:lnTo>
                  <a:pt x="979474" y="76619"/>
                </a:lnTo>
                <a:lnTo>
                  <a:pt x="935977" y="92202"/>
                </a:lnTo>
                <a:lnTo>
                  <a:pt x="893140" y="109118"/>
                </a:lnTo>
                <a:lnTo>
                  <a:pt x="850976" y="127355"/>
                </a:lnTo>
                <a:lnTo>
                  <a:pt x="809510" y="146875"/>
                </a:lnTo>
                <a:lnTo>
                  <a:pt x="768794" y="167652"/>
                </a:lnTo>
                <a:lnTo>
                  <a:pt x="728827" y="189674"/>
                </a:lnTo>
                <a:lnTo>
                  <a:pt x="689635" y="212902"/>
                </a:lnTo>
                <a:lnTo>
                  <a:pt x="651256" y="237324"/>
                </a:lnTo>
                <a:lnTo>
                  <a:pt x="613714" y="262902"/>
                </a:lnTo>
                <a:lnTo>
                  <a:pt x="577024" y="289623"/>
                </a:lnTo>
                <a:lnTo>
                  <a:pt x="541223" y="317449"/>
                </a:lnTo>
                <a:lnTo>
                  <a:pt x="506323" y="346354"/>
                </a:lnTo>
                <a:lnTo>
                  <a:pt x="472363" y="376339"/>
                </a:lnTo>
                <a:lnTo>
                  <a:pt x="439356" y="407339"/>
                </a:lnTo>
                <a:lnTo>
                  <a:pt x="407339" y="439356"/>
                </a:lnTo>
                <a:lnTo>
                  <a:pt x="376326" y="472363"/>
                </a:lnTo>
                <a:lnTo>
                  <a:pt x="346354" y="506323"/>
                </a:lnTo>
                <a:lnTo>
                  <a:pt x="317449" y="541223"/>
                </a:lnTo>
                <a:lnTo>
                  <a:pt x="289623" y="577024"/>
                </a:lnTo>
                <a:lnTo>
                  <a:pt x="262902" y="613714"/>
                </a:lnTo>
                <a:lnTo>
                  <a:pt x="237324" y="651256"/>
                </a:lnTo>
                <a:lnTo>
                  <a:pt x="212902" y="689635"/>
                </a:lnTo>
                <a:lnTo>
                  <a:pt x="189674" y="728827"/>
                </a:lnTo>
                <a:lnTo>
                  <a:pt x="167652" y="768794"/>
                </a:lnTo>
                <a:lnTo>
                  <a:pt x="146862" y="809510"/>
                </a:lnTo>
                <a:lnTo>
                  <a:pt x="127342" y="850976"/>
                </a:lnTo>
                <a:lnTo>
                  <a:pt x="109118" y="893140"/>
                </a:lnTo>
                <a:lnTo>
                  <a:pt x="92202" y="935977"/>
                </a:lnTo>
                <a:lnTo>
                  <a:pt x="76619" y="979474"/>
                </a:lnTo>
                <a:lnTo>
                  <a:pt x="62395" y="1023607"/>
                </a:lnTo>
                <a:lnTo>
                  <a:pt x="49568" y="1068349"/>
                </a:lnTo>
                <a:lnTo>
                  <a:pt x="38163" y="1113663"/>
                </a:lnTo>
                <a:lnTo>
                  <a:pt x="28194" y="1159535"/>
                </a:lnTo>
                <a:lnTo>
                  <a:pt x="19685" y="1205928"/>
                </a:lnTo>
                <a:lnTo>
                  <a:pt x="12661" y="1252829"/>
                </a:lnTo>
                <a:lnTo>
                  <a:pt x="7162" y="1300213"/>
                </a:lnTo>
                <a:lnTo>
                  <a:pt x="3200" y="1348054"/>
                </a:lnTo>
                <a:lnTo>
                  <a:pt x="800" y="1396314"/>
                </a:lnTo>
                <a:lnTo>
                  <a:pt x="0" y="1444980"/>
                </a:lnTo>
                <a:lnTo>
                  <a:pt x="1444980" y="1444980"/>
                </a:lnTo>
                <a:lnTo>
                  <a:pt x="2889961" y="1444980"/>
                </a:lnTo>
                <a:close/>
              </a:path>
            </a:pathLst>
          </a:custGeom>
          <a:solidFill>
            <a:srgbClr val="ED1C23"/>
          </a:solidFill>
          <a:ln>
            <a:noFill/>
          </a:ln>
        </p:spPr>
        <p:txBody>
          <a:bodyPr spcFirstLastPara="1" wrap="square" lIns="0" tIns="0" rIns="0" bIns="0" anchor="t" anchorCtr="0">
            <a:noAutofit/>
          </a:bodyPr>
          <a:lstStyle/>
          <a:p>
            <a:endParaRPr sz="1092"/>
          </a:p>
        </p:txBody>
      </p:sp>
      <p:pic>
        <p:nvPicPr>
          <p:cNvPr id="53" name="Google Shape;53;p7"/>
          <p:cNvPicPr preferRelativeResize="0"/>
          <p:nvPr/>
        </p:nvPicPr>
        <p:blipFill rotWithShape="1">
          <a:blip r:embed="rId3">
            <a:alphaModFix/>
          </a:blip>
          <a:srcRect/>
          <a:stretch/>
        </p:blipFill>
        <p:spPr>
          <a:xfrm>
            <a:off x="10045400" y="3966705"/>
            <a:ext cx="53063" cy="55165"/>
          </a:xfrm>
          <a:prstGeom prst="rect">
            <a:avLst/>
          </a:prstGeom>
          <a:noFill/>
          <a:ln>
            <a:noFill/>
          </a:ln>
        </p:spPr>
      </p:pic>
      <p:pic>
        <p:nvPicPr>
          <p:cNvPr id="54" name="Google Shape;54;p7"/>
          <p:cNvPicPr preferRelativeResize="0"/>
          <p:nvPr/>
        </p:nvPicPr>
        <p:blipFill rotWithShape="1">
          <a:blip r:embed="rId4">
            <a:alphaModFix/>
          </a:blip>
          <a:srcRect/>
          <a:stretch/>
        </p:blipFill>
        <p:spPr>
          <a:xfrm>
            <a:off x="10045400" y="4160933"/>
            <a:ext cx="53063" cy="55171"/>
          </a:xfrm>
          <a:prstGeom prst="rect">
            <a:avLst/>
          </a:prstGeom>
          <a:noFill/>
          <a:ln>
            <a:noFill/>
          </a:ln>
        </p:spPr>
      </p:pic>
      <p:pic>
        <p:nvPicPr>
          <p:cNvPr id="55" name="Google Shape;55;p7"/>
          <p:cNvPicPr preferRelativeResize="0"/>
          <p:nvPr/>
        </p:nvPicPr>
        <p:blipFill rotWithShape="1">
          <a:blip r:embed="rId4">
            <a:alphaModFix/>
          </a:blip>
          <a:srcRect/>
          <a:stretch/>
        </p:blipFill>
        <p:spPr>
          <a:xfrm>
            <a:off x="10045400" y="3772465"/>
            <a:ext cx="53063" cy="55171"/>
          </a:xfrm>
          <a:prstGeom prst="rect">
            <a:avLst/>
          </a:prstGeom>
          <a:noFill/>
          <a:ln>
            <a:noFill/>
          </a:ln>
        </p:spPr>
      </p:pic>
      <p:pic>
        <p:nvPicPr>
          <p:cNvPr id="56" name="Google Shape;56;p7"/>
          <p:cNvPicPr preferRelativeResize="0"/>
          <p:nvPr/>
        </p:nvPicPr>
        <p:blipFill rotWithShape="1">
          <a:blip r:embed="rId3">
            <a:alphaModFix/>
          </a:blip>
          <a:srcRect/>
          <a:stretch/>
        </p:blipFill>
        <p:spPr>
          <a:xfrm>
            <a:off x="10045400" y="3578238"/>
            <a:ext cx="53063" cy="55165"/>
          </a:xfrm>
          <a:prstGeom prst="rect">
            <a:avLst/>
          </a:prstGeom>
          <a:noFill/>
          <a:ln>
            <a:noFill/>
          </a:ln>
        </p:spPr>
      </p:pic>
      <p:pic>
        <p:nvPicPr>
          <p:cNvPr id="57" name="Google Shape;57;p7"/>
          <p:cNvPicPr preferRelativeResize="0"/>
          <p:nvPr/>
        </p:nvPicPr>
        <p:blipFill rotWithShape="1">
          <a:blip r:embed="rId3">
            <a:alphaModFix/>
          </a:blip>
          <a:srcRect/>
          <a:stretch/>
        </p:blipFill>
        <p:spPr>
          <a:xfrm>
            <a:off x="10045400" y="3384005"/>
            <a:ext cx="53063" cy="55165"/>
          </a:xfrm>
          <a:prstGeom prst="rect">
            <a:avLst/>
          </a:prstGeom>
          <a:noFill/>
          <a:ln>
            <a:noFill/>
          </a:ln>
        </p:spPr>
      </p:pic>
      <p:pic>
        <p:nvPicPr>
          <p:cNvPr id="58" name="Google Shape;58;p7"/>
          <p:cNvPicPr preferRelativeResize="0"/>
          <p:nvPr/>
        </p:nvPicPr>
        <p:blipFill rotWithShape="1">
          <a:blip r:embed="rId4">
            <a:alphaModFix/>
          </a:blip>
          <a:srcRect/>
          <a:stretch/>
        </p:blipFill>
        <p:spPr>
          <a:xfrm>
            <a:off x="10045400" y="3189761"/>
            <a:ext cx="53063" cy="55171"/>
          </a:xfrm>
          <a:prstGeom prst="rect">
            <a:avLst/>
          </a:prstGeom>
          <a:noFill/>
          <a:ln>
            <a:noFill/>
          </a:ln>
        </p:spPr>
      </p:pic>
      <p:pic>
        <p:nvPicPr>
          <p:cNvPr id="59" name="Google Shape;59;p7"/>
          <p:cNvPicPr preferRelativeResize="0"/>
          <p:nvPr/>
        </p:nvPicPr>
        <p:blipFill rotWithShape="1">
          <a:blip r:embed="rId4">
            <a:alphaModFix/>
          </a:blip>
          <a:srcRect/>
          <a:stretch/>
        </p:blipFill>
        <p:spPr>
          <a:xfrm>
            <a:off x="10045400" y="2995529"/>
            <a:ext cx="53063" cy="55171"/>
          </a:xfrm>
          <a:prstGeom prst="rect">
            <a:avLst/>
          </a:prstGeom>
          <a:noFill/>
          <a:ln>
            <a:noFill/>
          </a:ln>
        </p:spPr>
      </p:pic>
      <p:pic>
        <p:nvPicPr>
          <p:cNvPr id="60" name="Google Shape;60;p7"/>
          <p:cNvPicPr preferRelativeResize="0"/>
          <p:nvPr/>
        </p:nvPicPr>
        <p:blipFill rotWithShape="1">
          <a:blip r:embed="rId5">
            <a:alphaModFix/>
          </a:blip>
          <a:srcRect/>
          <a:stretch/>
        </p:blipFill>
        <p:spPr>
          <a:xfrm>
            <a:off x="10045400" y="2801300"/>
            <a:ext cx="53063" cy="55165"/>
          </a:xfrm>
          <a:prstGeom prst="rect">
            <a:avLst/>
          </a:prstGeom>
          <a:noFill/>
          <a:ln>
            <a:noFill/>
          </a:ln>
        </p:spPr>
      </p:pic>
      <p:pic>
        <p:nvPicPr>
          <p:cNvPr id="61" name="Google Shape;61;p7"/>
          <p:cNvPicPr preferRelativeResize="0"/>
          <p:nvPr/>
        </p:nvPicPr>
        <p:blipFill rotWithShape="1">
          <a:blip r:embed="rId3">
            <a:alphaModFix/>
          </a:blip>
          <a:srcRect/>
          <a:stretch/>
        </p:blipFill>
        <p:spPr>
          <a:xfrm>
            <a:off x="10045400" y="2607067"/>
            <a:ext cx="53063" cy="55165"/>
          </a:xfrm>
          <a:prstGeom prst="rect">
            <a:avLst/>
          </a:prstGeom>
          <a:noFill/>
          <a:ln>
            <a:noFill/>
          </a:ln>
        </p:spPr>
      </p:pic>
      <p:pic>
        <p:nvPicPr>
          <p:cNvPr id="62" name="Google Shape;62;p7"/>
          <p:cNvPicPr preferRelativeResize="0"/>
          <p:nvPr/>
        </p:nvPicPr>
        <p:blipFill rotWithShape="1">
          <a:blip r:embed="rId4">
            <a:alphaModFix/>
          </a:blip>
          <a:srcRect/>
          <a:stretch/>
        </p:blipFill>
        <p:spPr>
          <a:xfrm>
            <a:off x="10045400" y="2412828"/>
            <a:ext cx="53063" cy="55171"/>
          </a:xfrm>
          <a:prstGeom prst="rect">
            <a:avLst/>
          </a:prstGeom>
          <a:noFill/>
          <a:ln>
            <a:noFill/>
          </a:ln>
        </p:spPr>
      </p:pic>
      <p:pic>
        <p:nvPicPr>
          <p:cNvPr id="63" name="Google Shape;63;p7"/>
          <p:cNvPicPr preferRelativeResize="0"/>
          <p:nvPr/>
        </p:nvPicPr>
        <p:blipFill rotWithShape="1">
          <a:blip r:embed="rId6">
            <a:alphaModFix/>
          </a:blip>
          <a:srcRect/>
          <a:stretch/>
        </p:blipFill>
        <p:spPr>
          <a:xfrm>
            <a:off x="10235639" y="4160933"/>
            <a:ext cx="53063" cy="55171"/>
          </a:xfrm>
          <a:prstGeom prst="rect">
            <a:avLst/>
          </a:prstGeom>
          <a:noFill/>
          <a:ln>
            <a:noFill/>
          </a:ln>
        </p:spPr>
      </p:pic>
      <p:pic>
        <p:nvPicPr>
          <p:cNvPr id="64" name="Google Shape;64;p7"/>
          <p:cNvPicPr preferRelativeResize="0"/>
          <p:nvPr/>
        </p:nvPicPr>
        <p:blipFill rotWithShape="1">
          <a:blip r:embed="rId7">
            <a:alphaModFix/>
          </a:blip>
          <a:srcRect/>
          <a:stretch/>
        </p:blipFill>
        <p:spPr>
          <a:xfrm>
            <a:off x="10235639" y="3966705"/>
            <a:ext cx="53063" cy="55165"/>
          </a:xfrm>
          <a:prstGeom prst="rect">
            <a:avLst/>
          </a:prstGeom>
          <a:noFill/>
          <a:ln>
            <a:noFill/>
          </a:ln>
        </p:spPr>
      </p:pic>
      <p:pic>
        <p:nvPicPr>
          <p:cNvPr id="65" name="Google Shape;65;p7"/>
          <p:cNvPicPr preferRelativeResize="0"/>
          <p:nvPr/>
        </p:nvPicPr>
        <p:blipFill rotWithShape="1">
          <a:blip r:embed="rId7">
            <a:alphaModFix/>
          </a:blip>
          <a:srcRect/>
          <a:stretch/>
        </p:blipFill>
        <p:spPr>
          <a:xfrm>
            <a:off x="10235639" y="3578238"/>
            <a:ext cx="53063" cy="55165"/>
          </a:xfrm>
          <a:prstGeom prst="rect">
            <a:avLst/>
          </a:prstGeom>
          <a:noFill/>
          <a:ln>
            <a:noFill/>
          </a:ln>
        </p:spPr>
      </p:pic>
      <p:pic>
        <p:nvPicPr>
          <p:cNvPr id="66" name="Google Shape;66;p7"/>
          <p:cNvPicPr preferRelativeResize="0"/>
          <p:nvPr/>
        </p:nvPicPr>
        <p:blipFill rotWithShape="1">
          <a:blip r:embed="rId6">
            <a:alphaModFix/>
          </a:blip>
          <a:srcRect/>
          <a:stretch/>
        </p:blipFill>
        <p:spPr>
          <a:xfrm>
            <a:off x="10235639" y="3772465"/>
            <a:ext cx="53063" cy="55171"/>
          </a:xfrm>
          <a:prstGeom prst="rect">
            <a:avLst/>
          </a:prstGeom>
          <a:noFill/>
          <a:ln>
            <a:noFill/>
          </a:ln>
        </p:spPr>
      </p:pic>
      <p:pic>
        <p:nvPicPr>
          <p:cNvPr id="67" name="Google Shape;67;p7"/>
          <p:cNvPicPr preferRelativeResize="0"/>
          <p:nvPr/>
        </p:nvPicPr>
        <p:blipFill rotWithShape="1">
          <a:blip r:embed="rId7">
            <a:alphaModFix/>
          </a:blip>
          <a:srcRect/>
          <a:stretch/>
        </p:blipFill>
        <p:spPr>
          <a:xfrm>
            <a:off x="10235639" y="3384005"/>
            <a:ext cx="53063" cy="55165"/>
          </a:xfrm>
          <a:prstGeom prst="rect">
            <a:avLst/>
          </a:prstGeom>
          <a:noFill/>
          <a:ln>
            <a:noFill/>
          </a:ln>
        </p:spPr>
      </p:pic>
      <p:pic>
        <p:nvPicPr>
          <p:cNvPr id="68" name="Google Shape;68;p7"/>
          <p:cNvPicPr preferRelativeResize="0"/>
          <p:nvPr/>
        </p:nvPicPr>
        <p:blipFill rotWithShape="1">
          <a:blip r:embed="rId6">
            <a:alphaModFix/>
          </a:blip>
          <a:srcRect/>
          <a:stretch/>
        </p:blipFill>
        <p:spPr>
          <a:xfrm>
            <a:off x="10235639" y="3189761"/>
            <a:ext cx="53063" cy="55171"/>
          </a:xfrm>
          <a:prstGeom prst="rect">
            <a:avLst/>
          </a:prstGeom>
          <a:noFill/>
          <a:ln>
            <a:noFill/>
          </a:ln>
        </p:spPr>
      </p:pic>
      <p:pic>
        <p:nvPicPr>
          <p:cNvPr id="69" name="Google Shape;69;p7"/>
          <p:cNvPicPr preferRelativeResize="0"/>
          <p:nvPr/>
        </p:nvPicPr>
        <p:blipFill rotWithShape="1">
          <a:blip r:embed="rId8">
            <a:alphaModFix/>
          </a:blip>
          <a:srcRect/>
          <a:stretch/>
        </p:blipFill>
        <p:spPr>
          <a:xfrm>
            <a:off x="10235639" y="2801300"/>
            <a:ext cx="53063" cy="55165"/>
          </a:xfrm>
          <a:prstGeom prst="rect">
            <a:avLst/>
          </a:prstGeom>
          <a:noFill/>
          <a:ln>
            <a:noFill/>
          </a:ln>
        </p:spPr>
      </p:pic>
      <p:pic>
        <p:nvPicPr>
          <p:cNvPr id="70" name="Google Shape;70;p7"/>
          <p:cNvPicPr preferRelativeResize="0"/>
          <p:nvPr/>
        </p:nvPicPr>
        <p:blipFill rotWithShape="1">
          <a:blip r:embed="rId6">
            <a:alphaModFix/>
          </a:blip>
          <a:srcRect/>
          <a:stretch/>
        </p:blipFill>
        <p:spPr>
          <a:xfrm>
            <a:off x="10235639" y="2995529"/>
            <a:ext cx="53063" cy="55171"/>
          </a:xfrm>
          <a:prstGeom prst="rect">
            <a:avLst/>
          </a:prstGeom>
          <a:noFill/>
          <a:ln>
            <a:noFill/>
          </a:ln>
        </p:spPr>
      </p:pic>
      <p:pic>
        <p:nvPicPr>
          <p:cNvPr id="71" name="Google Shape;71;p7"/>
          <p:cNvPicPr preferRelativeResize="0"/>
          <p:nvPr/>
        </p:nvPicPr>
        <p:blipFill rotWithShape="1">
          <a:blip r:embed="rId7">
            <a:alphaModFix/>
          </a:blip>
          <a:srcRect/>
          <a:stretch/>
        </p:blipFill>
        <p:spPr>
          <a:xfrm>
            <a:off x="10235639" y="2607067"/>
            <a:ext cx="53063" cy="55165"/>
          </a:xfrm>
          <a:prstGeom prst="rect">
            <a:avLst/>
          </a:prstGeom>
          <a:noFill/>
          <a:ln>
            <a:noFill/>
          </a:ln>
        </p:spPr>
      </p:pic>
      <p:pic>
        <p:nvPicPr>
          <p:cNvPr id="72" name="Google Shape;72;p7"/>
          <p:cNvPicPr preferRelativeResize="0"/>
          <p:nvPr/>
        </p:nvPicPr>
        <p:blipFill rotWithShape="1">
          <a:blip r:embed="rId6">
            <a:alphaModFix/>
          </a:blip>
          <a:srcRect/>
          <a:stretch/>
        </p:blipFill>
        <p:spPr>
          <a:xfrm>
            <a:off x="10235639" y="2412828"/>
            <a:ext cx="53063" cy="55171"/>
          </a:xfrm>
          <a:prstGeom prst="rect">
            <a:avLst/>
          </a:prstGeom>
          <a:noFill/>
          <a:ln>
            <a:noFill/>
          </a:ln>
        </p:spPr>
      </p:pic>
      <p:pic>
        <p:nvPicPr>
          <p:cNvPr id="73" name="Google Shape;73;p7"/>
          <p:cNvPicPr preferRelativeResize="0"/>
          <p:nvPr/>
        </p:nvPicPr>
        <p:blipFill rotWithShape="1">
          <a:blip r:embed="rId9">
            <a:alphaModFix/>
          </a:blip>
          <a:srcRect/>
          <a:stretch/>
        </p:blipFill>
        <p:spPr>
          <a:xfrm>
            <a:off x="10425871" y="4160933"/>
            <a:ext cx="53063" cy="55171"/>
          </a:xfrm>
          <a:prstGeom prst="rect">
            <a:avLst/>
          </a:prstGeom>
          <a:noFill/>
          <a:ln>
            <a:noFill/>
          </a:ln>
        </p:spPr>
      </p:pic>
      <p:pic>
        <p:nvPicPr>
          <p:cNvPr id="74" name="Google Shape;74;p7"/>
          <p:cNvPicPr preferRelativeResize="0"/>
          <p:nvPr/>
        </p:nvPicPr>
        <p:blipFill rotWithShape="1">
          <a:blip r:embed="rId10">
            <a:alphaModFix/>
          </a:blip>
          <a:srcRect/>
          <a:stretch/>
        </p:blipFill>
        <p:spPr>
          <a:xfrm>
            <a:off x="10425871" y="3966705"/>
            <a:ext cx="53063" cy="55165"/>
          </a:xfrm>
          <a:prstGeom prst="rect">
            <a:avLst/>
          </a:prstGeom>
          <a:noFill/>
          <a:ln>
            <a:noFill/>
          </a:ln>
        </p:spPr>
      </p:pic>
      <p:pic>
        <p:nvPicPr>
          <p:cNvPr id="75" name="Google Shape;75;p7"/>
          <p:cNvPicPr preferRelativeResize="0"/>
          <p:nvPr/>
        </p:nvPicPr>
        <p:blipFill rotWithShape="1">
          <a:blip r:embed="rId9">
            <a:alphaModFix/>
          </a:blip>
          <a:srcRect/>
          <a:stretch/>
        </p:blipFill>
        <p:spPr>
          <a:xfrm>
            <a:off x="10425871" y="3772465"/>
            <a:ext cx="53063" cy="55171"/>
          </a:xfrm>
          <a:prstGeom prst="rect">
            <a:avLst/>
          </a:prstGeom>
          <a:noFill/>
          <a:ln>
            <a:noFill/>
          </a:ln>
        </p:spPr>
      </p:pic>
      <p:pic>
        <p:nvPicPr>
          <p:cNvPr id="76" name="Google Shape;76;p7"/>
          <p:cNvPicPr preferRelativeResize="0"/>
          <p:nvPr/>
        </p:nvPicPr>
        <p:blipFill rotWithShape="1">
          <a:blip r:embed="rId10">
            <a:alphaModFix/>
          </a:blip>
          <a:srcRect/>
          <a:stretch/>
        </p:blipFill>
        <p:spPr>
          <a:xfrm>
            <a:off x="10425871" y="3384005"/>
            <a:ext cx="53063" cy="55165"/>
          </a:xfrm>
          <a:prstGeom prst="rect">
            <a:avLst/>
          </a:prstGeom>
          <a:noFill/>
          <a:ln>
            <a:noFill/>
          </a:ln>
        </p:spPr>
      </p:pic>
      <p:pic>
        <p:nvPicPr>
          <p:cNvPr id="77" name="Google Shape;77;p7"/>
          <p:cNvPicPr preferRelativeResize="0"/>
          <p:nvPr/>
        </p:nvPicPr>
        <p:blipFill rotWithShape="1">
          <a:blip r:embed="rId10">
            <a:alphaModFix/>
          </a:blip>
          <a:srcRect/>
          <a:stretch/>
        </p:blipFill>
        <p:spPr>
          <a:xfrm>
            <a:off x="10425871" y="3578238"/>
            <a:ext cx="53063" cy="55165"/>
          </a:xfrm>
          <a:prstGeom prst="rect">
            <a:avLst/>
          </a:prstGeom>
          <a:noFill/>
          <a:ln>
            <a:noFill/>
          </a:ln>
        </p:spPr>
      </p:pic>
      <p:pic>
        <p:nvPicPr>
          <p:cNvPr id="78" name="Google Shape;78;p7"/>
          <p:cNvPicPr preferRelativeResize="0"/>
          <p:nvPr/>
        </p:nvPicPr>
        <p:blipFill rotWithShape="1">
          <a:blip r:embed="rId9">
            <a:alphaModFix/>
          </a:blip>
          <a:srcRect/>
          <a:stretch/>
        </p:blipFill>
        <p:spPr>
          <a:xfrm>
            <a:off x="10425871" y="3189761"/>
            <a:ext cx="53063" cy="55171"/>
          </a:xfrm>
          <a:prstGeom prst="rect">
            <a:avLst/>
          </a:prstGeom>
          <a:noFill/>
          <a:ln>
            <a:noFill/>
          </a:ln>
        </p:spPr>
      </p:pic>
      <p:pic>
        <p:nvPicPr>
          <p:cNvPr id="79" name="Google Shape;79;p7"/>
          <p:cNvPicPr preferRelativeResize="0"/>
          <p:nvPr/>
        </p:nvPicPr>
        <p:blipFill rotWithShape="1">
          <a:blip r:embed="rId9">
            <a:alphaModFix/>
          </a:blip>
          <a:srcRect/>
          <a:stretch/>
        </p:blipFill>
        <p:spPr>
          <a:xfrm>
            <a:off x="10425871" y="2995529"/>
            <a:ext cx="53063" cy="55171"/>
          </a:xfrm>
          <a:prstGeom prst="rect">
            <a:avLst/>
          </a:prstGeom>
          <a:noFill/>
          <a:ln>
            <a:noFill/>
          </a:ln>
        </p:spPr>
      </p:pic>
      <p:pic>
        <p:nvPicPr>
          <p:cNvPr id="80" name="Google Shape;80;p7"/>
          <p:cNvPicPr preferRelativeResize="0"/>
          <p:nvPr/>
        </p:nvPicPr>
        <p:blipFill rotWithShape="1">
          <a:blip r:embed="rId11">
            <a:alphaModFix/>
          </a:blip>
          <a:srcRect/>
          <a:stretch/>
        </p:blipFill>
        <p:spPr>
          <a:xfrm>
            <a:off x="10425871" y="2801300"/>
            <a:ext cx="53063" cy="55165"/>
          </a:xfrm>
          <a:prstGeom prst="rect">
            <a:avLst/>
          </a:prstGeom>
          <a:noFill/>
          <a:ln>
            <a:noFill/>
          </a:ln>
        </p:spPr>
      </p:pic>
      <p:pic>
        <p:nvPicPr>
          <p:cNvPr id="81" name="Google Shape;81;p7"/>
          <p:cNvPicPr preferRelativeResize="0"/>
          <p:nvPr/>
        </p:nvPicPr>
        <p:blipFill rotWithShape="1">
          <a:blip r:embed="rId10">
            <a:alphaModFix/>
          </a:blip>
          <a:srcRect/>
          <a:stretch/>
        </p:blipFill>
        <p:spPr>
          <a:xfrm>
            <a:off x="10425871" y="2607067"/>
            <a:ext cx="53063" cy="55165"/>
          </a:xfrm>
          <a:prstGeom prst="rect">
            <a:avLst/>
          </a:prstGeom>
          <a:noFill/>
          <a:ln>
            <a:noFill/>
          </a:ln>
        </p:spPr>
      </p:pic>
      <p:pic>
        <p:nvPicPr>
          <p:cNvPr id="82" name="Google Shape;82;p7"/>
          <p:cNvPicPr preferRelativeResize="0"/>
          <p:nvPr/>
        </p:nvPicPr>
        <p:blipFill rotWithShape="1">
          <a:blip r:embed="rId9">
            <a:alphaModFix/>
          </a:blip>
          <a:srcRect/>
          <a:stretch/>
        </p:blipFill>
        <p:spPr>
          <a:xfrm>
            <a:off x="10425871" y="2412828"/>
            <a:ext cx="53063" cy="55171"/>
          </a:xfrm>
          <a:prstGeom prst="rect">
            <a:avLst/>
          </a:prstGeom>
          <a:noFill/>
          <a:ln>
            <a:noFill/>
          </a:ln>
        </p:spPr>
      </p:pic>
      <p:pic>
        <p:nvPicPr>
          <p:cNvPr id="83" name="Google Shape;83;p7"/>
          <p:cNvPicPr preferRelativeResize="0"/>
          <p:nvPr/>
        </p:nvPicPr>
        <p:blipFill rotWithShape="1">
          <a:blip r:embed="rId9">
            <a:alphaModFix/>
          </a:blip>
          <a:srcRect/>
          <a:stretch/>
        </p:blipFill>
        <p:spPr>
          <a:xfrm>
            <a:off x="10616114" y="4160933"/>
            <a:ext cx="53056" cy="55171"/>
          </a:xfrm>
          <a:prstGeom prst="rect">
            <a:avLst/>
          </a:prstGeom>
          <a:noFill/>
          <a:ln>
            <a:noFill/>
          </a:ln>
        </p:spPr>
      </p:pic>
      <p:pic>
        <p:nvPicPr>
          <p:cNvPr id="84" name="Google Shape;84;p7"/>
          <p:cNvPicPr preferRelativeResize="0"/>
          <p:nvPr/>
        </p:nvPicPr>
        <p:blipFill rotWithShape="1">
          <a:blip r:embed="rId10">
            <a:alphaModFix/>
          </a:blip>
          <a:srcRect/>
          <a:stretch/>
        </p:blipFill>
        <p:spPr>
          <a:xfrm>
            <a:off x="10616114" y="3966705"/>
            <a:ext cx="53056" cy="55165"/>
          </a:xfrm>
          <a:prstGeom prst="rect">
            <a:avLst/>
          </a:prstGeom>
          <a:noFill/>
          <a:ln>
            <a:noFill/>
          </a:ln>
        </p:spPr>
      </p:pic>
      <p:pic>
        <p:nvPicPr>
          <p:cNvPr id="85" name="Google Shape;85;p7"/>
          <p:cNvPicPr preferRelativeResize="0"/>
          <p:nvPr/>
        </p:nvPicPr>
        <p:blipFill rotWithShape="1">
          <a:blip r:embed="rId9">
            <a:alphaModFix/>
          </a:blip>
          <a:srcRect/>
          <a:stretch/>
        </p:blipFill>
        <p:spPr>
          <a:xfrm>
            <a:off x="10616114" y="3772465"/>
            <a:ext cx="53056" cy="55171"/>
          </a:xfrm>
          <a:prstGeom prst="rect">
            <a:avLst/>
          </a:prstGeom>
          <a:noFill/>
          <a:ln>
            <a:noFill/>
          </a:ln>
        </p:spPr>
      </p:pic>
      <p:pic>
        <p:nvPicPr>
          <p:cNvPr id="86" name="Google Shape;86;p7"/>
          <p:cNvPicPr preferRelativeResize="0"/>
          <p:nvPr/>
        </p:nvPicPr>
        <p:blipFill rotWithShape="1">
          <a:blip r:embed="rId10">
            <a:alphaModFix/>
          </a:blip>
          <a:srcRect/>
          <a:stretch/>
        </p:blipFill>
        <p:spPr>
          <a:xfrm>
            <a:off x="10616114" y="3578238"/>
            <a:ext cx="53056" cy="55165"/>
          </a:xfrm>
          <a:prstGeom prst="rect">
            <a:avLst/>
          </a:prstGeom>
          <a:noFill/>
          <a:ln>
            <a:noFill/>
          </a:ln>
        </p:spPr>
      </p:pic>
      <p:pic>
        <p:nvPicPr>
          <p:cNvPr id="87" name="Google Shape;87;p7"/>
          <p:cNvPicPr preferRelativeResize="0"/>
          <p:nvPr/>
        </p:nvPicPr>
        <p:blipFill rotWithShape="1">
          <a:blip r:embed="rId10">
            <a:alphaModFix/>
          </a:blip>
          <a:srcRect/>
          <a:stretch/>
        </p:blipFill>
        <p:spPr>
          <a:xfrm>
            <a:off x="10616114" y="3384005"/>
            <a:ext cx="53056" cy="55165"/>
          </a:xfrm>
          <a:prstGeom prst="rect">
            <a:avLst/>
          </a:prstGeom>
          <a:noFill/>
          <a:ln>
            <a:noFill/>
          </a:ln>
        </p:spPr>
      </p:pic>
      <p:pic>
        <p:nvPicPr>
          <p:cNvPr id="88" name="Google Shape;88;p7"/>
          <p:cNvPicPr preferRelativeResize="0"/>
          <p:nvPr/>
        </p:nvPicPr>
        <p:blipFill rotWithShape="1">
          <a:blip r:embed="rId9">
            <a:alphaModFix/>
          </a:blip>
          <a:srcRect/>
          <a:stretch/>
        </p:blipFill>
        <p:spPr>
          <a:xfrm>
            <a:off x="10616114" y="3189761"/>
            <a:ext cx="53056" cy="55171"/>
          </a:xfrm>
          <a:prstGeom prst="rect">
            <a:avLst/>
          </a:prstGeom>
          <a:noFill/>
          <a:ln>
            <a:noFill/>
          </a:ln>
        </p:spPr>
      </p:pic>
      <p:pic>
        <p:nvPicPr>
          <p:cNvPr id="89" name="Google Shape;89;p7"/>
          <p:cNvPicPr preferRelativeResize="0"/>
          <p:nvPr/>
        </p:nvPicPr>
        <p:blipFill rotWithShape="1">
          <a:blip r:embed="rId9">
            <a:alphaModFix/>
          </a:blip>
          <a:srcRect/>
          <a:stretch/>
        </p:blipFill>
        <p:spPr>
          <a:xfrm>
            <a:off x="10616114" y="2995529"/>
            <a:ext cx="53056" cy="55171"/>
          </a:xfrm>
          <a:prstGeom prst="rect">
            <a:avLst/>
          </a:prstGeom>
          <a:noFill/>
          <a:ln>
            <a:noFill/>
          </a:ln>
        </p:spPr>
      </p:pic>
      <p:pic>
        <p:nvPicPr>
          <p:cNvPr id="90" name="Google Shape;90;p7"/>
          <p:cNvPicPr preferRelativeResize="0"/>
          <p:nvPr/>
        </p:nvPicPr>
        <p:blipFill rotWithShape="1">
          <a:blip r:embed="rId11">
            <a:alphaModFix/>
          </a:blip>
          <a:srcRect/>
          <a:stretch/>
        </p:blipFill>
        <p:spPr>
          <a:xfrm>
            <a:off x="10616114" y="2801300"/>
            <a:ext cx="53056" cy="55165"/>
          </a:xfrm>
          <a:prstGeom prst="rect">
            <a:avLst/>
          </a:prstGeom>
          <a:noFill/>
          <a:ln>
            <a:noFill/>
          </a:ln>
        </p:spPr>
      </p:pic>
      <p:pic>
        <p:nvPicPr>
          <p:cNvPr id="91" name="Google Shape;91;p7"/>
          <p:cNvPicPr preferRelativeResize="0"/>
          <p:nvPr/>
        </p:nvPicPr>
        <p:blipFill rotWithShape="1">
          <a:blip r:embed="rId10">
            <a:alphaModFix/>
          </a:blip>
          <a:srcRect/>
          <a:stretch/>
        </p:blipFill>
        <p:spPr>
          <a:xfrm>
            <a:off x="10616114" y="2607067"/>
            <a:ext cx="53056" cy="55165"/>
          </a:xfrm>
          <a:prstGeom prst="rect">
            <a:avLst/>
          </a:prstGeom>
          <a:noFill/>
          <a:ln>
            <a:noFill/>
          </a:ln>
        </p:spPr>
      </p:pic>
      <p:pic>
        <p:nvPicPr>
          <p:cNvPr id="92" name="Google Shape;92;p7"/>
          <p:cNvPicPr preferRelativeResize="0"/>
          <p:nvPr/>
        </p:nvPicPr>
        <p:blipFill rotWithShape="1">
          <a:blip r:embed="rId9">
            <a:alphaModFix/>
          </a:blip>
          <a:srcRect/>
          <a:stretch/>
        </p:blipFill>
        <p:spPr>
          <a:xfrm>
            <a:off x="10616114" y="2412828"/>
            <a:ext cx="53056" cy="55171"/>
          </a:xfrm>
          <a:prstGeom prst="rect">
            <a:avLst/>
          </a:prstGeom>
          <a:noFill/>
          <a:ln>
            <a:noFill/>
          </a:ln>
        </p:spPr>
      </p:pic>
      <p:pic>
        <p:nvPicPr>
          <p:cNvPr id="93" name="Google Shape;93;p7"/>
          <p:cNvPicPr preferRelativeResize="0"/>
          <p:nvPr/>
        </p:nvPicPr>
        <p:blipFill rotWithShape="1">
          <a:blip r:embed="rId9">
            <a:alphaModFix/>
          </a:blip>
          <a:srcRect/>
          <a:stretch/>
        </p:blipFill>
        <p:spPr>
          <a:xfrm>
            <a:off x="10806345" y="4160933"/>
            <a:ext cx="53063" cy="55171"/>
          </a:xfrm>
          <a:prstGeom prst="rect">
            <a:avLst/>
          </a:prstGeom>
          <a:noFill/>
          <a:ln>
            <a:noFill/>
          </a:ln>
        </p:spPr>
      </p:pic>
      <p:pic>
        <p:nvPicPr>
          <p:cNvPr id="94" name="Google Shape;94;p7"/>
          <p:cNvPicPr preferRelativeResize="0"/>
          <p:nvPr/>
        </p:nvPicPr>
        <p:blipFill rotWithShape="1">
          <a:blip r:embed="rId10">
            <a:alphaModFix/>
          </a:blip>
          <a:srcRect/>
          <a:stretch/>
        </p:blipFill>
        <p:spPr>
          <a:xfrm>
            <a:off x="10806345" y="3966705"/>
            <a:ext cx="53063" cy="55165"/>
          </a:xfrm>
          <a:prstGeom prst="rect">
            <a:avLst/>
          </a:prstGeom>
          <a:noFill/>
          <a:ln>
            <a:noFill/>
          </a:ln>
        </p:spPr>
      </p:pic>
      <p:pic>
        <p:nvPicPr>
          <p:cNvPr id="95" name="Google Shape;95;p7"/>
          <p:cNvPicPr preferRelativeResize="0"/>
          <p:nvPr/>
        </p:nvPicPr>
        <p:blipFill rotWithShape="1">
          <a:blip r:embed="rId9">
            <a:alphaModFix/>
          </a:blip>
          <a:srcRect/>
          <a:stretch/>
        </p:blipFill>
        <p:spPr>
          <a:xfrm>
            <a:off x="10806345" y="3772465"/>
            <a:ext cx="53063" cy="55171"/>
          </a:xfrm>
          <a:prstGeom prst="rect">
            <a:avLst/>
          </a:prstGeom>
          <a:noFill/>
          <a:ln>
            <a:noFill/>
          </a:ln>
        </p:spPr>
      </p:pic>
      <p:pic>
        <p:nvPicPr>
          <p:cNvPr id="96" name="Google Shape;96;p7"/>
          <p:cNvPicPr preferRelativeResize="0"/>
          <p:nvPr/>
        </p:nvPicPr>
        <p:blipFill rotWithShape="1">
          <a:blip r:embed="rId10">
            <a:alphaModFix/>
          </a:blip>
          <a:srcRect/>
          <a:stretch/>
        </p:blipFill>
        <p:spPr>
          <a:xfrm>
            <a:off x="10806345" y="3578238"/>
            <a:ext cx="53063" cy="55165"/>
          </a:xfrm>
          <a:prstGeom prst="rect">
            <a:avLst/>
          </a:prstGeom>
          <a:noFill/>
          <a:ln>
            <a:noFill/>
          </a:ln>
        </p:spPr>
      </p:pic>
      <p:pic>
        <p:nvPicPr>
          <p:cNvPr id="97" name="Google Shape;97;p7"/>
          <p:cNvPicPr preferRelativeResize="0"/>
          <p:nvPr/>
        </p:nvPicPr>
        <p:blipFill rotWithShape="1">
          <a:blip r:embed="rId10">
            <a:alphaModFix/>
          </a:blip>
          <a:srcRect/>
          <a:stretch/>
        </p:blipFill>
        <p:spPr>
          <a:xfrm>
            <a:off x="10806345" y="3384005"/>
            <a:ext cx="53063" cy="55165"/>
          </a:xfrm>
          <a:prstGeom prst="rect">
            <a:avLst/>
          </a:prstGeom>
          <a:noFill/>
          <a:ln>
            <a:noFill/>
          </a:ln>
        </p:spPr>
      </p:pic>
      <p:pic>
        <p:nvPicPr>
          <p:cNvPr id="98" name="Google Shape;98;p7"/>
          <p:cNvPicPr preferRelativeResize="0"/>
          <p:nvPr/>
        </p:nvPicPr>
        <p:blipFill rotWithShape="1">
          <a:blip r:embed="rId9">
            <a:alphaModFix/>
          </a:blip>
          <a:srcRect/>
          <a:stretch/>
        </p:blipFill>
        <p:spPr>
          <a:xfrm>
            <a:off x="10806345" y="3189761"/>
            <a:ext cx="53063" cy="55171"/>
          </a:xfrm>
          <a:prstGeom prst="rect">
            <a:avLst/>
          </a:prstGeom>
          <a:noFill/>
          <a:ln>
            <a:noFill/>
          </a:ln>
        </p:spPr>
      </p:pic>
      <p:pic>
        <p:nvPicPr>
          <p:cNvPr id="99" name="Google Shape;99;p7"/>
          <p:cNvPicPr preferRelativeResize="0"/>
          <p:nvPr/>
        </p:nvPicPr>
        <p:blipFill rotWithShape="1">
          <a:blip r:embed="rId9">
            <a:alphaModFix/>
          </a:blip>
          <a:srcRect/>
          <a:stretch/>
        </p:blipFill>
        <p:spPr>
          <a:xfrm>
            <a:off x="10806345" y="2995529"/>
            <a:ext cx="53063" cy="55171"/>
          </a:xfrm>
          <a:prstGeom prst="rect">
            <a:avLst/>
          </a:prstGeom>
          <a:noFill/>
          <a:ln>
            <a:noFill/>
          </a:ln>
        </p:spPr>
      </p:pic>
      <p:pic>
        <p:nvPicPr>
          <p:cNvPr id="100" name="Google Shape;100;p7"/>
          <p:cNvPicPr preferRelativeResize="0"/>
          <p:nvPr/>
        </p:nvPicPr>
        <p:blipFill rotWithShape="1">
          <a:blip r:embed="rId11">
            <a:alphaModFix/>
          </a:blip>
          <a:srcRect/>
          <a:stretch/>
        </p:blipFill>
        <p:spPr>
          <a:xfrm>
            <a:off x="10806345" y="2801300"/>
            <a:ext cx="53063" cy="55165"/>
          </a:xfrm>
          <a:prstGeom prst="rect">
            <a:avLst/>
          </a:prstGeom>
          <a:noFill/>
          <a:ln>
            <a:noFill/>
          </a:ln>
        </p:spPr>
      </p:pic>
      <p:pic>
        <p:nvPicPr>
          <p:cNvPr id="101" name="Google Shape;101;p7"/>
          <p:cNvPicPr preferRelativeResize="0"/>
          <p:nvPr/>
        </p:nvPicPr>
        <p:blipFill rotWithShape="1">
          <a:blip r:embed="rId10">
            <a:alphaModFix/>
          </a:blip>
          <a:srcRect/>
          <a:stretch/>
        </p:blipFill>
        <p:spPr>
          <a:xfrm>
            <a:off x="10806345" y="2607067"/>
            <a:ext cx="53063" cy="55165"/>
          </a:xfrm>
          <a:prstGeom prst="rect">
            <a:avLst/>
          </a:prstGeom>
          <a:noFill/>
          <a:ln>
            <a:noFill/>
          </a:ln>
        </p:spPr>
      </p:pic>
      <p:pic>
        <p:nvPicPr>
          <p:cNvPr id="102" name="Google Shape;102;p7"/>
          <p:cNvPicPr preferRelativeResize="0"/>
          <p:nvPr/>
        </p:nvPicPr>
        <p:blipFill rotWithShape="1">
          <a:blip r:embed="rId9">
            <a:alphaModFix/>
          </a:blip>
          <a:srcRect/>
          <a:stretch/>
        </p:blipFill>
        <p:spPr>
          <a:xfrm>
            <a:off x="10806345" y="2412828"/>
            <a:ext cx="53063" cy="55171"/>
          </a:xfrm>
          <a:prstGeom prst="rect">
            <a:avLst/>
          </a:prstGeom>
          <a:noFill/>
          <a:ln>
            <a:noFill/>
          </a:ln>
        </p:spPr>
      </p:pic>
      <p:pic>
        <p:nvPicPr>
          <p:cNvPr id="103" name="Google Shape;103;p7"/>
          <p:cNvPicPr preferRelativeResize="0"/>
          <p:nvPr/>
        </p:nvPicPr>
        <p:blipFill rotWithShape="1">
          <a:blip r:embed="rId9">
            <a:alphaModFix/>
          </a:blip>
          <a:srcRect/>
          <a:stretch/>
        </p:blipFill>
        <p:spPr>
          <a:xfrm>
            <a:off x="10996583" y="4160933"/>
            <a:ext cx="53063" cy="55171"/>
          </a:xfrm>
          <a:prstGeom prst="rect">
            <a:avLst/>
          </a:prstGeom>
          <a:noFill/>
          <a:ln>
            <a:noFill/>
          </a:ln>
        </p:spPr>
      </p:pic>
      <p:pic>
        <p:nvPicPr>
          <p:cNvPr id="104" name="Google Shape;104;p7"/>
          <p:cNvPicPr preferRelativeResize="0"/>
          <p:nvPr/>
        </p:nvPicPr>
        <p:blipFill rotWithShape="1">
          <a:blip r:embed="rId10">
            <a:alphaModFix/>
          </a:blip>
          <a:srcRect/>
          <a:stretch/>
        </p:blipFill>
        <p:spPr>
          <a:xfrm>
            <a:off x="10996583" y="3966705"/>
            <a:ext cx="53063" cy="55165"/>
          </a:xfrm>
          <a:prstGeom prst="rect">
            <a:avLst/>
          </a:prstGeom>
          <a:noFill/>
          <a:ln>
            <a:noFill/>
          </a:ln>
        </p:spPr>
      </p:pic>
      <p:pic>
        <p:nvPicPr>
          <p:cNvPr id="105" name="Google Shape;105;p7"/>
          <p:cNvPicPr preferRelativeResize="0"/>
          <p:nvPr/>
        </p:nvPicPr>
        <p:blipFill rotWithShape="1">
          <a:blip r:embed="rId9">
            <a:alphaModFix/>
          </a:blip>
          <a:srcRect/>
          <a:stretch/>
        </p:blipFill>
        <p:spPr>
          <a:xfrm>
            <a:off x="10996583" y="3772465"/>
            <a:ext cx="53063" cy="55171"/>
          </a:xfrm>
          <a:prstGeom prst="rect">
            <a:avLst/>
          </a:prstGeom>
          <a:noFill/>
          <a:ln>
            <a:noFill/>
          </a:ln>
        </p:spPr>
      </p:pic>
      <p:pic>
        <p:nvPicPr>
          <p:cNvPr id="106" name="Google Shape;106;p7"/>
          <p:cNvPicPr preferRelativeResize="0"/>
          <p:nvPr/>
        </p:nvPicPr>
        <p:blipFill rotWithShape="1">
          <a:blip r:embed="rId10">
            <a:alphaModFix/>
          </a:blip>
          <a:srcRect/>
          <a:stretch/>
        </p:blipFill>
        <p:spPr>
          <a:xfrm>
            <a:off x="10996583" y="3578238"/>
            <a:ext cx="53063" cy="55165"/>
          </a:xfrm>
          <a:prstGeom prst="rect">
            <a:avLst/>
          </a:prstGeom>
          <a:noFill/>
          <a:ln>
            <a:noFill/>
          </a:ln>
        </p:spPr>
      </p:pic>
      <p:pic>
        <p:nvPicPr>
          <p:cNvPr id="107" name="Google Shape;107;p7"/>
          <p:cNvPicPr preferRelativeResize="0"/>
          <p:nvPr/>
        </p:nvPicPr>
        <p:blipFill rotWithShape="1">
          <a:blip r:embed="rId10">
            <a:alphaModFix/>
          </a:blip>
          <a:srcRect/>
          <a:stretch/>
        </p:blipFill>
        <p:spPr>
          <a:xfrm>
            <a:off x="10996583" y="3384005"/>
            <a:ext cx="53063" cy="55165"/>
          </a:xfrm>
          <a:prstGeom prst="rect">
            <a:avLst/>
          </a:prstGeom>
          <a:noFill/>
          <a:ln>
            <a:noFill/>
          </a:ln>
        </p:spPr>
      </p:pic>
      <p:pic>
        <p:nvPicPr>
          <p:cNvPr id="108" name="Google Shape;108;p7"/>
          <p:cNvPicPr preferRelativeResize="0"/>
          <p:nvPr/>
        </p:nvPicPr>
        <p:blipFill rotWithShape="1">
          <a:blip r:embed="rId9">
            <a:alphaModFix/>
          </a:blip>
          <a:srcRect/>
          <a:stretch/>
        </p:blipFill>
        <p:spPr>
          <a:xfrm>
            <a:off x="10996583" y="2995529"/>
            <a:ext cx="53063" cy="55171"/>
          </a:xfrm>
          <a:prstGeom prst="rect">
            <a:avLst/>
          </a:prstGeom>
          <a:noFill/>
          <a:ln>
            <a:noFill/>
          </a:ln>
        </p:spPr>
      </p:pic>
      <p:pic>
        <p:nvPicPr>
          <p:cNvPr id="109" name="Google Shape;109;p7"/>
          <p:cNvPicPr preferRelativeResize="0"/>
          <p:nvPr/>
        </p:nvPicPr>
        <p:blipFill rotWithShape="1">
          <a:blip r:embed="rId9">
            <a:alphaModFix/>
          </a:blip>
          <a:srcRect/>
          <a:stretch/>
        </p:blipFill>
        <p:spPr>
          <a:xfrm>
            <a:off x="10996583" y="3189761"/>
            <a:ext cx="53063" cy="55171"/>
          </a:xfrm>
          <a:prstGeom prst="rect">
            <a:avLst/>
          </a:prstGeom>
          <a:noFill/>
          <a:ln>
            <a:noFill/>
          </a:ln>
        </p:spPr>
      </p:pic>
      <p:pic>
        <p:nvPicPr>
          <p:cNvPr id="110" name="Google Shape;110;p7"/>
          <p:cNvPicPr preferRelativeResize="0"/>
          <p:nvPr/>
        </p:nvPicPr>
        <p:blipFill rotWithShape="1">
          <a:blip r:embed="rId11">
            <a:alphaModFix/>
          </a:blip>
          <a:srcRect/>
          <a:stretch/>
        </p:blipFill>
        <p:spPr>
          <a:xfrm>
            <a:off x="10996583" y="2801300"/>
            <a:ext cx="53063" cy="55165"/>
          </a:xfrm>
          <a:prstGeom prst="rect">
            <a:avLst/>
          </a:prstGeom>
          <a:noFill/>
          <a:ln>
            <a:noFill/>
          </a:ln>
        </p:spPr>
      </p:pic>
      <p:pic>
        <p:nvPicPr>
          <p:cNvPr id="111" name="Google Shape;111;p7"/>
          <p:cNvPicPr preferRelativeResize="0"/>
          <p:nvPr/>
        </p:nvPicPr>
        <p:blipFill rotWithShape="1">
          <a:blip r:embed="rId10">
            <a:alphaModFix/>
          </a:blip>
          <a:srcRect/>
          <a:stretch/>
        </p:blipFill>
        <p:spPr>
          <a:xfrm>
            <a:off x="10996583" y="2607067"/>
            <a:ext cx="53063" cy="55165"/>
          </a:xfrm>
          <a:prstGeom prst="rect">
            <a:avLst/>
          </a:prstGeom>
          <a:noFill/>
          <a:ln>
            <a:noFill/>
          </a:ln>
        </p:spPr>
      </p:pic>
      <p:pic>
        <p:nvPicPr>
          <p:cNvPr id="112" name="Google Shape;112;p7"/>
          <p:cNvPicPr preferRelativeResize="0"/>
          <p:nvPr/>
        </p:nvPicPr>
        <p:blipFill rotWithShape="1">
          <a:blip r:embed="rId9">
            <a:alphaModFix/>
          </a:blip>
          <a:srcRect/>
          <a:stretch/>
        </p:blipFill>
        <p:spPr>
          <a:xfrm>
            <a:off x="10996583" y="2412828"/>
            <a:ext cx="53063" cy="55171"/>
          </a:xfrm>
          <a:prstGeom prst="rect">
            <a:avLst/>
          </a:prstGeom>
          <a:noFill/>
          <a:ln>
            <a:noFill/>
          </a:ln>
        </p:spPr>
      </p:pic>
      <p:pic>
        <p:nvPicPr>
          <p:cNvPr id="113" name="Google Shape;113;p7"/>
          <p:cNvPicPr preferRelativeResize="0"/>
          <p:nvPr/>
        </p:nvPicPr>
        <p:blipFill rotWithShape="1">
          <a:blip r:embed="rId12">
            <a:alphaModFix/>
          </a:blip>
          <a:srcRect/>
          <a:stretch/>
        </p:blipFill>
        <p:spPr>
          <a:xfrm>
            <a:off x="11186821" y="4160933"/>
            <a:ext cx="53063" cy="55171"/>
          </a:xfrm>
          <a:prstGeom prst="rect">
            <a:avLst/>
          </a:prstGeom>
          <a:noFill/>
          <a:ln>
            <a:noFill/>
          </a:ln>
        </p:spPr>
      </p:pic>
      <p:pic>
        <p:nvPicPr>
          <p:cNvPr id="114" name="Google Shape;114;p7"/>
          <p:cNvPicPr preferRelativeResize="0"/>
          <p:nvPr/>
        </p:nvPicPr>
        <p:blipFill rotWithShape="1">
          <a:blip r:embed="rId13">
            <a:alphaModFix/>
          </a:blip>
          <a:srcRect/>
          <a:stretch/>
        </p:blipFill>
        <p:spPr>
          <a:xfrm>
            <a:off x="11186821" y="3966705"/>
            <a:ext cx="53063" cy="55165"/>
          </a:xfrm>
          <a:prstGeom prst="rect">
            <a:avLst/>
          </a:prstGeom>
          <a:noFill/>
          <a:ln>
            <a:noFill/>
          </a:ln>
        </p:spPr>
      </p:pic>
      <p:pic>
        <p:nvPicPr>
          <p:cNvPr id="115" name="Google Shape;115;p7"/>
          <p:cNvPicPr preferRelativeResize="0"/>
          <p:nvPr/>
        </p:nvPicPr>
        <p:blipFill rotWithShape="1">
          <a:blip r:embed="rId12">
            <a:alphaModFix/>
          </a:blip>
          <a:srcRect/>
          <a:stretch/>
        </p:blipFill>
        <p:spPr>
          <a:xfrm>
            <a:off x="11186821" y="3772465"/>
            <a:ext cx="53063" cy="55171"/>
          </a:xfrm>
          <a:prstGeom prst="rect">
            <a:avLst/>
          </a:prstGeom>
          <a:noFill/>
          <a:ln>
            <a:noFill/>
          </a:ln>
        </p:spPr>
      </p:pic>
      <p:pic>
        <p:nvPicPr>
          <p:cNvPr id="116" name="Google Shape;116;p7"/>
          <p:cNvPicPr preferRelativeResize="0"/>
          <p:nvPr/>
        </p:nvPicPr>
        <p:blipFill rotWithShape="1">
          <a:blip r:embed="rId13">
            <a:alphaModFix/>
          </a:blip>
          <a:srcRect/>
          <a:stretch/>
        </p:blipFill>
        <p:spPr>
          <a:xfrm>
            <a:off x="11186821" y="3384005"/>
            <a:ext cx="53063" cy="55165"/>
          </a:xfrm>
          <a:prstGeom prst="rect">
            <a:avLst/>
          </a:prstGeom>
          <a:noFill/>
          <a:ln>
            <a:noFill/>
          </a:ln>
        </p:spPr>
      </p:pic>
      <p:pic>
        <p:nvPicPr>
          <p:cNvPr id="117" name="Google Shape;117;p7"/>
          <p:cNvPicPr preferRelativeResize="0"/>
          <p:nvPr/>
        </p:nvPicPr>
        <p:blipFill rotWithShape="1">
          <a:blip r:embed="rId13">
            <a:alphaModFix/>
          </a:blip>
          <a:srcRect/>
          <a:stretch/>
        </p:blipFill>
        <p:spPr>
          <a:xfrm>
            <a:off x="11186821" y="3578238"/>
            <a:ext cx="53063" cy="55165"/>
          </a:xfrm>
          <a:prstGeom prst="rect">
            <a:avLst/>
          </a:prstGeom>
          <a:noFill/>
          <a:ln>
            <a:noFill/>
          </a:ln>
        </p:spPr>
      </p:pic>
      <p:pic>
        <p:nvPicPr>
          <p:cNvPr id="118" name="Google Shape;118;p7"/>
          <p:cNvPicPr preferRelativeResize="0"/>
          <p:nvPr/>
        </p:nvPicPr>
        <p:blipFill rotWithShape="1">
          <a:blip r:embed="rId12">
            <a:alphaModFix/>
          </a:blip>
          <a:srcRect/>
          <a:stretch/>
        </p:blipFill>
        <p:spPr>
          <a:xfrm>
            <a:off x="11186821" y="3189761"/>
            <a:ext cx="53063" cy="55171"/>
          </a:xfrm>
          <a:prstGeom prst="rect">
            <a:avLst/>
          </a:prstGeom>
          <a:noFill/>
          <a:ln>
            <a:noFill/>
          </a:ln>
        </p:spPr>
      </p:pic>
      <p:pic>
        <p:nvPicPr>
          <p:cNvPr id="119" name="Google Shape;119;p7"/>
          <p:cNvPicPr preferRelativeResize="0"/>
          <p:nvPr/>
        </p:nvPicPr>
        <p:blipFill rotWithShape="1">
          <a:blip r:embed="rId12">
            <a:alphaModFix/>
          </a:blip>
          <a:srcRect/>
          <a:stretch/>
        </p:blipFill>
        <p:spPr>
          <a:xfrm>
            <a:off x="11186821" y="2995529"/>
            <a:ext cx="53063" cy="55171"/>
          </a:xfrm>
          <a:prstGeom prst="rect">
            <a:avLst/>
          </a:prstGeom>
          <a:noFill/>
          <a:ln>
            <a:noFill/>
          </a:ln>
        </p:spPr>
      </p:pic>
      <p:pic>
        <p:nvPicPr>
          <p:cNvPr id="120" name="Google Shape;120;p7"/>
          <p:cNvPicPr preferRelativeResize="0"/>
          <p:nvPr/>
        </p:nvPicPr>
        <p:blipFill rotWithShape="1">
          <a:blip r:embed="rId14">
            <a:alphaModFix/>
          </a:blip>
          <a:srcRect/>
          <a:stretch/>
        </p:blipFill>
        <p:spPr>
          <a:xfrm>
            <a:off x="11186821" y="2801300"/>
            <a:ext cx="53063" cy="55165"/>
          </a:xfrm>
          <a:prstGeom prst="rect">
            <a:avLst/>
          </a:prstGeom>
          <a:noFill/>
          <a:ln>
            <a:noFill/>
          </a:ln>
        </p:spPr>
      </p:pic>
      <p:pic>
        <p:nvPicPr>
          <p:cNvPr id="121" name="Google Shape;121;p7"/>
          <p:cNvPicPr preferRelativeResize="0"/>
          <p:nvPr/>
        </p:nvPicPr>
        <p:blipFill rotWithShape="1">
          <a:blip r:embed="rId13">
            <a:alphaModFix/>
          </a:blip>
          <a:srcRect/>
          <a:stretch/>
        </p:blipFill>
        <p:spPr>
          <a:xfrm>
            <a:off x="11186821" y="2607067"/>
            <a:ext cx="53063" cy="55165"/>
          </a:xfrm>
          <a:prstGeom prst="rect">
            <a:avLst/>
          </a:prstGeom>
          <a:noFill/>
          <a:ln>
            <a:noFill/>
          </a:ln>
        </p:spPr>
      </p:pic>
      <p:pic>
        <p:nvPicPr>
          <p:cNvPr id="122" name="Google Shape;122;p7"/>
          <p:cNvPicPr preferRelativeResize="0"/>
          <p:nvPr/>
        </p:nvPicPr>
        <p:blipFill rotWithShape="1">
          <a:blip r:embed="rId12">
            <a:alphaModFix/>
          </a:blip>
          <a:srcRect/>
          <a:stretch/>
        </p:blipFill>
        <p:spPr>
          <a:xfrm>
            <a:off x="11186821" y="2412828"/>
            <a:ext cx="53063" cy="55171"/>
          </a:xfrm>
          <a:prstGeom prst="rect">
            <a:avLst/>
          </a:prstGeom>
          <a:noFill/>
          <a:ln>
            <a:noFill/>
          </a:ln>
        </p:spPr>
      </p:pic>
      <p:pic>
        <p:nvPicPr>
          <p:cNvPr id="123" name="Google Shape;123;p7"/>
          <p:cNvPicPr preferRelativeResize="0"/>
          <p:nvPr/>
        </p:nvPicPr>
        <p:blipFill rotWithShape="1">
          <a:blip r:embed="rId15">
            <a:alphaModFix/>
          </a:blip>
          <a:srcRect/>
          <a:stretch/>
        </p:blipFill>
        <p:spPr>
          <a:xfrm>
            <a:off x="11377058" y="4160933"/>
            <a:ext cx="53063" cy="55171"/>
          </a:xfrm>
          <a:prstGeom prst="rect">
            <a:avLst/>
          </a:prstGeom>
          <a:noFill/>
          <a:ln>
            <a:noFill/>
          </a:ln>
        </p:spPr>
      </p:pic>
      <p:pic>
        <p:nvPicPr>
          <p:cNvPr id="124" name="Google Shape;124;p7"/>
          <p:cNvPicPr preferRelativeResize="0"/>
          <p:nvPr/>
        </p:nvPicPr>
        <p:blipFill rotWithShape="1">
          <a:blip r:embed="rId16">
            <a:alphaModFix/>
          </a:blip>
          <a:srcRect/>
          <a:stretch/>
        </p:blipFill>
        <p:spPr>
          <a:xfrm>
            <a:off x="11377058" y="3966705"/>
            <a:ext cx="53063" cy="55165"/>
          </a:xfrm>
          <a:prstGeom prst="rect">
            <a:avLst/>
          </a:prstGeom>
          <a:noFill/>
          <a:ln>
            <a:noFill/>
          </a:ln>
        </p:spPr>
      </p:pic>
      <p:pic>
        <p:nvPicPr>
          <p:cNvPr id="125" name="Google Shape;125;p7"/>
          <p:cNvPicPr preferRelativeResize="0"/>
          <p:nvPr/>
        </p:nvPicPr>
        <p:blipFill rotWithShape="1">
          <a:blip r:embed="rId15">
            <a:alphaModFix/>
          </a:blip>
          <a:srcRect/>
          <a:stretch/>
        </p:blipFill>
        <p:spPr>
          <a:xfrm>
            <a:off x="11377058" y="3772465"/>
            <a:ext cx="53063" cy="55171"/>
          </a:xfrm>
          <a:prstGeom prst="rect">
            <a:avLst/>
          </a:prstGeom>
          <a:noFill/>
          <a:ln>
            <a:noFill/>
          </a:ln>
        </p:spPr>
      </p:pic>
      <p:pic>
        <p:nvPicPr>
          <p:cNvPr id="126" name="Google Shape;126;p7"/>
          <p:cNvPicPr preferRelativeResize="0"/>
          <p:nvPr/>
        </p:nvPicPr>
        <p:blipFill rotWithShape="1">
          <a:blip r:embed="rId16">
            <a:alphaModFix/>
          </a:blip>
          <a:srcRect/>
          <a:stretch/>
        </p:blipFill>
        <p:spPr>
          <a:xfrm>
            <a:off x="11377058" y="3578238"/>
            <a:ext cx="53063" cy="55165"/>
          </a:xfrm>
          <a:prstGeom prst="rect">
            <a:avLst/>
          </a:prstGeom>
          <a:noFill/>
          <a:ln>
            <a:noFill/>
          </a:ln>
        </p:spPr>
      </p:pic>
      <p:pic>
        <p:nvPicPr>
          <p:cNvPr id="127" name="Google Shape;127;p7"/>
          <p:cNvPicPr preferRelativeResize="0"/>
          <p:nvPr/>
        </p:nvPicPr>
        <p:blipFill rotWithShape="1">
          <a:blip r:embed="rId16">
            <a:alphaModFix/>
          </a:blip>
          <a:srcRect/>
          <a:stretch/>
        </p:blipFill>
        <p:spPr>
          <a:xfrm>
            <a:off x="11377058" y="3384005"/>
            <a:ext cx="53063" cy="55165"/>
          </a:xfrm>
          <a:prstGeom prst="rect">
            <a:avLst/>
          </a:prstGeom>
          <a:noFill/>
          <a:ln>
            <a:noFill/>
          </a:ln>
        </p:spPr>
      </p:pic>
      <p:pic>
        <p:nvPicPr>
          <p:cNvPr id="128" name="Google Shape;128;p7"/>
          <p:cNvPicPr preferRelativeResize="0"/>
          <p:nvPr/>
        </p:nvPicPr>
        <p:blipFill rotWithShape="1">
          <a:blip r:embed="rId15">
            <a:alphaModFix/>
          </a:blip>
          <a:srcRect/>
          <a:stretch/>
        </p:blipFill>
        <p:spPr>
          <a:xfrm>
            <a:off x="11377058" y="3189761"/>
            <a:ext cx="53063" cy="55171"/>
          </a:xfrm>
          <a:prstGeom prst="rect">
            <a:avLst/>
          </a:prstGeom>
          <a:noFill/>
          <a:ln>
            <a:noFill/>
          </a:ln>
        </p:spPr>
      </p:pic>
      <p:pic>
        <p:nvPicPr>
          <p:cNvPr id="129" name="Google Shape;129;p7"/>
          <p:cNvPicPr preferRelativeResize="0"/>
          <p:nvPr/>
        </p:nvPicPr>
        <p:blipFill rotWithShape="1">
          <a:blip r:embed="rId15">
            <a:alphaModFix/>
          </a:blip>
          <a:srcRect/>
          <a:stretch/>
        </p:blipFill>
        <p:spPr>
          <a:xfrm>
            <a:off x="11377058" y="2995529"/>
            <a:ext cx="53063" cy="55171"/>
          </a:xfrm>
          <a:prstGeom prst="rect">
            <a:avLst/>
          </a:prstGeom>
          <a:noFill/>
          <a:ln>
            <a:noFill/>
          </a:ln>
        </p:spPr>
      </p:pic>
      <p:pic>
        <p:nvPicPr>
          <p:cNvPr id="130" name="Google Shape;130;p7"/>
          <p:cNvPicPr preferRelativeResize="0"/>
          <p:nvPr/>
        </p:nvPicPr>
        <p:blipFill rotWithShape="1">
          <a:blip r:embed="rId16">
            <a:alphaModFix/>
          </a:blip>
          <a:srcRect/>
          <a:stretch/>
        </p:blipFill>
        <p:spPr>
          <a:xfrm>
            <a:off x="11377058" y="2607067"/>
            <a:ext cx="53063" cy="55165"/>
          </a:xfrm>
          <a:prstGeom prst="rect">
            <a:avLst/>
          </a:prstGeom>
          <a:noFill/>
          <a:ln>
            <a:noFill/>
          </a:ln>
        </p:spPr>
      </p:pic>
      <p:pic>
        <p:nvPicPr>
          <p:cNvPr id="131" name="Google Shape;131;p7"/>
          <p:cNvPicPr preferRelativeResize="0"/>
          <p:nvPr/>
        </p:nvPicPr>
        <p:blipFill rotWithShape="1">
          <a:blip r:embed="rId17">
            <a:alphaModFix/>
          </a:blip>
          <a:srcRect/>
          <a:stretch/>
        </p:blipFill>
        <p:spPr>
          <a:xfrm>
            <a:off x="11377058" y="2801300"/>
            <a:ext cx="53063" cy="55165"/>
          </a:xfrm>
          <a:prstGeom prst="rect">
            <a:avLst/>
          </a:prstGeom>
          <a:noFill/>
          <a:ln>
            <a:noFill/>
          </a:ln>
        </p:spPr>
      </p:pic>
      <p:pic>
        <p:nvPicPr>
          <p:cNvPr id="132" name="Google Shape;132;p7"/>
          <p:cNvPicPr preferRelativeResize="0"/>
          <p:nvPr/>
        </p:nvPicPr>
        <p:blipFill rotWithShape="1">
          <a:blip r:embed="rId15">
            <a:alphaModFix/>
          </a:blip>
          <a:srcRect/>
          <a:stretch/>
        </p:blipFill>
        <p:spPr>
          <a:xfrm>
            <a:off x="11377058" y="2412828"/>
            <a:ext cx="53063" cy="55171"/>
          </a:xfrm>
          <a:prstGeom prst="rect">
            <a:avLst/>
          </a:prstGeom>
          <a:noFill/>
          <a:ln>
            <a:noFill/>
          </a:ln>
        </p:spPr>
      </p:pic>
      <p:pic>
        <p:nvPicPr>
          <p:cNvPr id="133" name="Google Shape;133;p7"/>
          <p:cNvPicPr preferRelativeResize="0"/>
          <p:nvPr/>
        </p:nvPicPr>
        <p:blipFill rotWithShape="1">
          <a:blip r:embed="rId15">
            <a:alphaModFix/>
          </a:blip>
          <a:srcRect/>
          <a:stretch/>
        </p:blipFill>
        <p:spPr>
          <a:xfrm>
            <a:off x="11567297" y="4160933"/>
            <a:ext cx="53063" cy="55171"/>
          </a:xfrm>
          <a:prstGeom prst="rect">
            <a:avLst/>
          </a:prstGeom>
          <a:noFill/>
          <a:ln>
            <a:noFill/>
          </a:ln>
        </p:spPr>
      </p:pic>
      <p:pic>
        <p:nvPicPr>
          <p:cNvPr id="134" name="Google Shape;134;p7"/>
          <p:cNvPicPr preferRelativeResize="0"/>
          <p:nvPr/>
        </p:nvPicPr>
        <p:blipFill rotWithShape="1">
          <a:blip r:embed="rId16">
            <a:alphaModFix/>
          </a:blip>
          <a:srcRect/>
          <a:stretch/>
        </p:blipFill>
        <p:spPr>
          <a:xfrm>
            <a:off x="11567297" y="3966705"/>
            <a:ext cx="53063" cy="55165"/>
          </a:xfrm>
          <a:prstGeom prst="rect">
            <a:avLst/>
          </a:prstGeom>
          <a:noFill/>
          <a:ln>
            <a:noFill/>
          </a:ln>
        </p:spPr>
      </p:pic>
      <p:pic>
        <p:nvPicPr>
          <p:cNvPr id="135" name="Google Shape;135;p7"/>
          <p:cNvPicPr preferRelativeResize="0"/>
          <p:nvPr/>
        </p:nvPicPr>
        <p:blipFill rotWithShape="1">
          <a:blip r:embed="rId15">
            <a:alphaModFix/>
          </a:blip>
          <a:srcRect/>
          <a:stretch/>
        </p:blipFill>
        <p:spPr>
          <a:xfrm>
            <a:off x="11567297" y="3772465"/>
            <a:ext cx="53063" cy="55171"/>
          </a:xfrm>
          <a:prstGeom prst="rect">
            <a:avLst/>
          </a:prstGeom>
          <a:noFill/>
          <a:ln>
            <a:noFill/>
          </a:ln>
        </p:spPr>
      </p:pic>
      <p:pic>
        <p:nvPicPr>
          <p:cNvPr id="136" name="Google Shape;136;p7"/>
          <p:cNvPicPr preferRelativeResize="0"/>
          <p:nvPr/>
        </p:nvPicPr>
        <p:blipFill rotWithShape="1">
          <a:blip r:embed="rId16">
            <a:alphaModFix/>
          </a:blip>
          <a:srcRect/>
          <a:stretch/>
        </p:blipFill>
        <p:spPr>
          <a:xfrm>
            <a:off x="11567297" y="3578238"/>
            <a:ext cx="53063" cy="55165"/>
          </a:xfrm>
          <a:prstGeom prst="rect">
            <a:avLst/>
          </a:prstGeom>
          <a:noFill/>
          <a:ln>
            <a:noFill/>
          </a:ln>
        </p:spPr>
      </p:pic>
      <p:pic>
        <p:nvPicPr>
          <p:cNvPr id="137" name="Google Shape;137;p7"/>
          <p:cNvPicPr preferRelativeResize="0"/>
          <p:nvPr/>
        </p:nvPicPr>
        <p:blipFill rotWithShape="1">
          <a:blip r:embed="rId16">
            <a:alphaModFix/>
          </a:blip>
          <a:srcRect/>
          <a:stretch/>
        </p:blipFill>
        <p:spPr>
          <a:xfrm>
            <a:off x="11567297" y="3384005"/>
            <a:ext cx="53063" cy="55165"/>
          </a:xfrm>
          <a:prstGeom prst="rect">
            <a:avLst/>
          </a:prstGeom>
          <a:noFill/>
          <a:ln>
            <a:noFill/>
          </a:ln>
        </p:spPr>
      </p:pic>
      <p:pic>
        <p:nvPicPr>
          <p:cNvPr id="138" name="Google Shape;138;p7"/>
          <p:cNvPicPr preferRelativeResize="0"/>
          <p:nvPr/>
        </p:nvPicPr>
        <p:blipFill rotWithShape="1">
          <a:blip r:embed="rId15">
            <a:alphaModFix/>
          </a:blip>
          <a:srcRect/>
          <a:stretch/>
        </p:blipFill>
        <p:spPr>
          <a:xfrm>
            <a:off x="11567297" y="2995529"/>
            <a:ext cx="53063" cy="55171"/>
          </a:xfrm>
          <a:prstGeom prst="rect">
            <a:avLst/>
          </a:prstGeom>
          <a:noFill/>
          <a:ln>
            <a:noFill/>
          </a:ln>
        </p:spPr>
      </p:pic>
      <p:pic>
        <p:nvPicPr>
          <p:cNvPr id="139" name="Google Shape;139;p7"/>
          <p:cNvPicPr preferRelativeResize="0"/>
          <p:nvPr/>
        </p:nvPicPr>
        <p:blipFill rotWithShape="1">
          <a:blip r:embed="rId15">
            <a:alphaModFix/>
          </a:blip>
          <a:srcRect/>
          <a:stretch/>
        </p:blipFill>
        <p:spPr>
          <a:xfrm>
            <a:off x="11567297" y="3189761"/>
            <a:ext cx="53063" cy="55171"/>
          </a:xfrm>
          <a:prstGeom prst="rect">
            <a:avLst/>
          </a:prstGeom>
          <a:noFill/>
          <a:ln>
            <a:noFill/>
          </a:ln>
        </p:spPr>
      </p:pic>
      <p:pic>
        <p:nvPicPr>
          <p:cNvPr id="140" name="Google Shape;140;p7"/>
          <p:cNvPicPr preferRelativeResize="0"/>
          <p:nvPr/>
        </p:nvPicPr>
        <p:blipFill rotWithShape="1">
          <a:blip r:embed="rId17">
            <a:alphaModFix/>
          </a:blip>
          <a:srcRect/>
          <a:stretch/>
        </p:blipFill>
        <p:spPr>
          <a:xfrm>
            <a:off x="11567297" y="2801300"/>
            <a:ext cx="53063" cy="55165"/>
          </a:xfrm>
          <a:prstGeom prst="rect">
            <a:avLst/>
          </a:prstGeom>
          <a:noFill/>
          <a:ln>
            <a:noFill/>
          </a:ln>
        </p:spPr>
      </p:pic>
      <p:pic>
        <p:nvPicPr>
          <p:cNvPr id="141" name="Google Shape;141;p7"/>
          <p:cNvPicPr preferRelativeResize="0"/>
          <p:nvPr/>
        </p:nvPicPr>
        <p:blipFill rotWithShape="1">
          <a:blip r:embed="rId16">
            <a:alphaModFix/>
          </a:blip>
          <a:srcRect/>
          <a:stretch/>
        </p:blipFill>
        <p:spPr>
          <a:xfrm>
            <a:off x="11567297" y="2607067"/>
            <a:ext cx="53063" cy="55165"/>
          </a:xfrm>
          <a:prstGeom prst="rect">
            <a:avLst/>
          </a:prstGeom>
          <a:noFill/>
          <a:ln>
            <a:noFill/>
          </a:ln>
        </p:spPr>
      </p:pic>
      <p:pic>
        <p:nvPicPr>
          <p:cNvPr id="142" name="Google Shape;142;p7"/>
          <p:cNvPicPr preferRelativeResize="0"/>
          <p:nvPr/>
        </p:nvPicPr>
        <p:blipFill rotWithShape="1">
          <a:blip r:embed="rId15">
            <a:alphaModFix/>
          </a:blip>
          <a:srcRect/>
          <a:stretch/>
        </p:blipFill>
        <p:spPr>
          <a:xfrm>
            <a:off x="11567297" y="2412828"/>
            <a:ext cx="53063" cy="55171"/>
          </a:xfrm>
          <a:prstGeom prst="rect">
            <a:avLst/>
          </a:prstGeom>
          <a:noFill/>
          <a:ln>
            <a:noFill/>
          </a:ln>
        </p:spPr>
      </p:pic>
      <p:pic>
        <p:nvPicPr>
          <p:cNvPr id="143" name="Google Shape;143;p7"/>
          <p:cNvPicPr preferRelativeResize="0"/>
          <p:nvPr/>
        </p:nvPicPr>
        <p:blipFill rotWithShape="1">
          <a:blip r:embed="rId9">
            <a:alphaModFix/>
          </a:blip>
          <a:srcRect/>
          <a:stretch/>
        </p:blipFill>
        <p:spPr>
          <a:xfrm>
            <a:off x="11757539" y="4160933"/>
            <a:ext cx="53056" cy="55171"/>
          </a:xfrm>
          <a:prstGeom prst="rect">
            <a:avLst/>
          </a:prstGeom>
          <a:noFill/>
          <a:ln>
            <a:noFill/>
          </a:ln>
        </p:spPr>
      </p:pic>
      <p:pic>
        <p:nvPicPr>
          <p:cNvPr id="144" name="Google Shape;144;p7"/>
          <p:cNvPicPr preferRelativeResize="0"/>
          <p:nvPr/>
        </p:nvPicPr>
        <p:blipFill rotWithShape="1">
          <a:blip r:embed="rId10">
            <a:alphaModFix/>
          </a:blip>
          <a:srcRect/>
          <a:stretch/>
        </p:blipFill>
        <p:spPr>
          <a:xfrm>
            <a:off x="11757539" y="3966705"/>
            <a:ext cx="53056" cy="55165"/>
          </a:xfrm>
          <a:prstGeom prst="rect">
            <a:avLst/>
          </a:prstGeom>
          <a:noFill/>
          <a:ln>
            <a:noFill/>
          </a:ln>
        </p:spPr>
      </p:pic>
      <p:pic>
        <p:nvPicPr>
          <p:cNvPr id="145" name="Google Shape;145;p7"/>
          <p:cNvPicPr preferRelativeResize="0"/>
          <p:nvPr/>
        </p:nvPicPr>
        <p:blipFill rotWithShape="1">
          <a:blip r:embed="rId9">
            <a:alphaModFix/>
          </a:blip>
          <a:srcRect/>
          <a:stretch/>
        </p:blipFill>
        <p:spPr>
          <a:xfrm>
            <a:off x="11757539" y="3772465"/>
            <a:ext cx="53056" cy="55171"/>
          </a:xfrm>
          <a:prstGeom prst="rect">
            <a:avLst/>
          </a:prstGeom>
          <a:noFill/>
          <a:ln>
            <a:noFill/>
          </a:ln>
        </p:spPr>
      </p:pic>
      <p:pic>
        <p:nvPicPr>
          <p:cNvPr id="146" name="Google Shape;146;p7"/>
          <p:cNvPicPr preferRelativeResize="0"/>
          <p:nvPr/>
        </p:nvPicPr>
        <p:blipFill rotWithShape="1">
          <a:blip r:embed="rId10">
            <a:alphaModFix/>
          </a:blip>
          <a:srcRect/>
          <a:stretch/>
        </p:blipFill>
        <p:spPr>
          <a:xfrm>
            <a:off x="11757539" y="3578238"/>
            <a:ext cx="53056" cy="55165"/>
          </a:xfrm>
          <a:prstGeom prst="rect">
            <a:avLst/>
          </a:prstGeom>
          <a:noFill/>
          <a:ln>
            <a:noFill/>
          </a:ln>
        </p:spPr>
      </p:pic>
      <p:pic>
        <p:nvPicPr>
          <p:cNvPr id="147" name="Google Shape;147;p7"/>
          <p:cNvPicPr preferRelativeResize="0"/>
          <p:nvPr/>
        </p:nvPicPr>
        <p:blipFill rotWithShape="1">
          <a:blip r:embed="rId10">
            <a:alphaModFix/>
          </a:blip>
          <a:srcRect/>
          <a:stretch/>
        </p:blipFill>
        <p:spPr>
          <a:xfrm>
            <a:off x="11757539" y="3384005"/>
            <a:ext cx="53056" cy="55165"/>
          </a:xfrm>
          <a:prstGeom prst="rect">
            <a:avLst/>
          </a:prstGeom>
          <a:noFill/>
          <a:ln>
            <a:noFill/>
          </a:ln>
        </p:spPr>
      </p:pic>
      <p:pic>
        <p:nvPicPr>
          <p:cNvPr id="148" name="Google Shape;148;p7"/>
          <p:cNvPicPr preferRelativeResize="0"/>
          <p:nvPr/>
        </p:nvPicPr>
        <p:blipFill rotWithShape="1">
          <a:blip r:embed="rId9">
            <a:alphaModFix/>
          </a:blip>
          <a:srcRect/>
          <a:stretch/>
        </p:blipFill>
        <p:spPr>
          <a:xfrm>
            <a:off x="11757539" y="3189761"/>
            <a:ext cx="53056" cy="55171"/>
          </a:xfrm>
          <a:prstGeom prst="rect">
            <a:avLst/>
          </a:prstGeom>
          <a:noFill/>
          <a:ln>
            <a:noFill/>
          </a:ln>
        </p:spPr>
      </p:pic>
      <p:pic>
        <p:nvPicPr>
          <p:cNvPr id="149" name="Google Shape;149;p7"/>
          <p:cNvPicPr preferRelativeResize="0"/>
          <p:nvPr/>
        </p:nvPicPr>
        <p:blipFill rotWithShape="1">
          <a:blip r:embed="rId9">
            <a:alphaModFix/>
          </a:blip>
          <a:srcRect/>
          <a:stretch/>
        </p:blipFill>
        <p:spPr>
          <a:xfrm>
            <a:off x="11757539" y="2995529"/>
            <a:ext cx="53056" cy="55171"/>
          </a:xfrm>
          <a:prstGeom prst="rect">
            <a:avLst/>
          </a:prstGeom>
          <a:noFill/>
          <a:ln>
            <a:noFill/>
          </a:ln>
        </p:spPr>
      </p:pic>
      <p:pic>
        <p:nvPicPr>
          <p:cNvPr id="150" name="Google Shape;150;p7"/>
          <p:cNvPicPr preferRelativeResize="0"/>
          <p:nvPr/>
        </p:nvPicPr>
        <p:blipFill rotWithShape="1">
          <a:blip r:embed="rId11">
            <a:alphaModFix/>
          </a:blip>
          <a:srcRect/>
          <a:stretch/>
        </p:blipFill>
        <p:spPr>
          <a:xfrm>
            <a:off x="11757539" y="2801300"/>
            <a:ext cx="53056" cy="55165"/>
          </a:xfrm>
          <a:prstGeom prst="rect">
            <a:avLst/>
          </a:prstGeom>
          <a:noFill/>
          <a:ln>
            <a:noFill/>
          </a:ln>
        </p:spPr>
      </p:pic>
      <p:pic>
        <p:nvPicPr>
          <p:cNvPr id="151" name="Google Shape;151;p7"/>
          <p:cNvPicPr preferRelativeResize="0"/>
          <p:nvPr/>
        </p:nvPicPr>
        <p:blipFill rotWithShape="1">
          <a:blip r:embed="rId10">
            <a:alphaModFix/>
          </a:blip>
          <a:srcRect/>
          <a:stretch/>
        </p:blipFill>
        <p:spPr>
          <a:xfrm>
            <a:off x="11757539" y="2607067"/>
            <a:ext cx="53056" cy="55165"/>
          </a:xfrm>
          <a:prstGeom prst="rect">
            <a:avLst/>
          </a:prstGeom>
          <a:noFill/>
          <a:ln>
            <a:noFill/>
          </a:ln>
        </p:spPr>
      </p:pic>
      <p:pic>
        <p:nvPicPr>
          <p:cNvPr id="152" name="Google Shape;152;p7"/>
          <p:cNvPicPr preferRelativeResize="0"/>
          <p:nvPr/>
        </p:nvPicPr>
        <p:blipFill rotWithShape="1">
          <a:blip r:embed="rId9">
            <a:alphaModFix/>
          </a:blip>
          <a:srcRect/>
          <a:stretch/>
        </p:blipFill>
        <p:spPr>
          <a:xfrm>
            <a:off x="11757539" y="2412828"/>
            <a:ext cx="53056" cy="55171"/>
          </a:xfrm>
          <a:prstGeom prst="rect">
            <a:avLst/>
          </a:prstGeom>
          <a:noFill/>
          <a:ln>
            <a:noFill/>
          </a:ln>
        </p:spPr>
      </p:pic>
      <p:sp>
        <p:nvSpPr>
          <p:cNvPr id="153" name="Google Shape;153;p7"/>
          <p:cNvSpPr/>
          <p:nvPr/>
        </p:nvSpPr>
        <p:spPr>
          <a:xfrm>
            <a:off x="8204052" y="4495485"/>
            <a:ext cx="1600328" cy="1600328"/>
          </a:xfrm>
          <a:custGeom>
            <a:avLst/>
            <a:gdLst/>
            <a:ahLst/>
            <a:cxnLst/>
            <a:rect l="l" t="t" r="r" b="b"/>
            <a:pathLst>
              <a:path w="2639059" h="2639059" extrusionOk="0">
                <a:moveTo>
                  <a:pt x="2131244" y="0"/>
                </a:moveTo>
                <a:lnTo>
                  <a:pt x="1319331" y="811912"/>
                </a:lnTo>
                <a:lnTo>
                  <a:pt x="507419" y="0"/>
                </a:lnTo>
                <a:lnTo>
                  <a:pt x="0" y="507419"/>
                </a:lnTo>
                <a:lnTo>
                  <a:pt x="811912" y="1319331"/>
                </a:lnTo>
                <a:lnTo>
                  <a:pt x="0" y="2131244"/>
                </a:lnTo>
                <a:lnTo>
                  <a:pt x="507419" y="2638663"/>
                </a:lnTo>
                <a:lnTo>
                  <a:pt x="1319331" y="1826750"/>
                </a:lnTo>
                <a:lnTo>
                  <a:pt x="2131244" y="2638663"/>
                </a:lnTo>
                <a:lnTo>
                  <a:pt x="2638663" y="2131244"/>
                </a:lnTo>
                <a:lnTo>
                  <a:pt x="1826750" y="1319331"/>
                </a:lnTo>
                <a:lnTo>
                  <a:pt x="2638663" y="507419"/>
                </a:lnTo>
                <a:lnTo>
                  <a:pt x="2131244" y="0"/>
                </a:lnTo>
                <a:close/>
              </a:path>
            </a:pathLst>
          </a:custGeom>
          <a:solidFill>
            <a:srgbClr val="231F20"/>
          </a:solidFill>
          <a:ln>
            <a:noFill/>
          </a:ln>
        </p:spPr>
        <p:txBody>
          <a:bodyPr spcFirstLastPara="1" wrap="square" lIns="0" tIns="0" rIns="0" bIns="0" anchor="t" anchorCtr="0">
            <a:noAutofit/>
          </a:bodyPr>
          <a:lstStyle/>
          <a:p>
            <a:endParaRPr sz="1092"/>
          </a:p>
        </p:txBody>
      </p:sp>
      <p:sp>
        <p:nvSpPr>
          <p:cNvPr id="154" name="Google Shape;154;p7"/>
          <p:cNvSpPr/>
          <p:nvPr/>
        </p:nvSpPr>
        <p:spPr>
          <a:xfrm>
            <a:off x="10086864" y="4495194"/>
            <a:ext cx="1723934" cy="1724319"/>
          </a:xfrm>
          <a:custGeom>
            <a:avLst/>
            <a:gdLst/>
            <a:ahLst/>
            <a:cxnLst/>
            <a:rect l="l" t="t" r="r" b="b"/>
            <a:pathLst>
              <a:path w="2842894" h="2843529" extrusionOk="0">
                <a:moveTo>
                  <a:pt x="2842564" y="0"/>
                </a:moveTo>
                <a:lnTo>
                  <a:pt x="0" y="0"/>
                </a:lnTo>
                <a:lnTo>
                  <a:pt x="0" y="991870"/>
                </a:lnTo>
                <a:lnTo>
                  <a:pt x="912431" y="991870"/>
                </a:lnTo>
                <a:lnTo>
                  <a:pt x="912431" y="1903730"/>
                </a:lnTo>
                <a:lnTo>
                  <a:pt x="1842401" y="1903730"/>
                </a:lnTo>
                <a:lnTo>
                  <a:pt x="1842401" y="2843530"/>
                </a:lnTo>
                <a:lnTo>
                  <a:pt x="2842564" y="2843530"/>
                </a:lnTo>
                <a:lnTo>
                  <a:pt x="2842564" y="1903730"/>
                </a:lnTo>
                <a:lnTo>
                  <a:pt x="2842564" y="991870"/>
                </a:lnTo>
                <a:lnTo>
                  <a:pt x="2842564" y="0"/>
                </a:lnTo>
                <a:close/>
              </a:path>
            </a:pathLst>
          </a:custGeom>
          <a:solidFill>
            <a:srgbClr val="EC1C23"/>
          </a:solidFill>
          <a:ln>
            <a:noFill/>
          </a:ln>
        </p:spPr>
        <p:txBody>
          <a:bodyPr spcFirstLastPara="1" wrap="square" lIns="0" tIns="0" rIns="0" bIns="0" anchor="t" anchorCtr="0">
            <a:noAutofit/>
          </a:bodyPr>
          <a:lstStyle/>
          <a:p>
            <a:endParaRPr sz="1092"/>
          </a:p>
        </p:txBody>
      </p:sp>
      <p:sp>
        <p:nvSpPr>
          <p:cNvPr id="155" name="Google Shape;155;p7"/>
          <p:cNvSpPr/>
          <p:nvPr/>
        </p:nvSpPr>
        <p:spPr>
          <a:xfrm>
            <a:off x="6197588" y="4495487"/>
            <a:ext cx="1702370" cy="1701985"/>
          </a:xfrm>
          <a:custGeom>
            <a:avLst/>
            <a:gdLst/>
            <a:ahLst/>
            <a:cxnLst/>
            <a:rect l="l" t="t" r="r" b="b"/>
            <a:pathLst>
              <a:path w="2807334" h="2806700" extrusionOk="0">
                <a:moveTo>
                  <a:pt x="246062" y="2806192"/>
                </a:moveTo>
                <a:lnTo>
                  <a:pt x="0" y="2632532"/>
                </a:lnTo>
                <a:lnTo>
                  <a:pt x="0" y="2806192"/>
                </a:lnTo>
                <a:lnTo>
                  <a:pt x="246062" y="2806192"/>
                </a:lnTo>
                <a:close/>
              </a:path>
              <a:path w="2807334" h="2806700" extrusionOk="0">
                <a:moveTo>
                  <a:pt x="1040714" y="2806192"/>
                </a:moveTo>
                <a:lnTo>
                  <a:pt x="0" y="2071662"/>
                </a:lnTo>
                <a:lnTo>
                  <a:pt x="0" y="2352090"/>
                </a:lnTo>
                <a:lnTo>
                  <a:pt x="643394" y="2806192"/>
                </a:lnTo>
                <a:lnTo>
                  <a:pt x="1040714" y="2806192"/>
                </a:lnTo>
                <a:close/>
              </a:path>
              <a:path w="2807334" h="2806700" extrusionOk="0">
                <a:moveTo>
                  <a:pt x="1835353" y="2806204"/>
                </a:moveTo>
                <a:lnTo>
                  <a:pt x="0" y="1510804"/>
                </a:lnTo>
                <a:lnTo>
                  <a:pt x="0" y="1791233"/>
                </a:lnTo>
                <a:lnTo>
                  <a:pt x="1438033" y="2806204"/>
                </a:lnTo>
                <a:lnTo>
                  <a:pt x="1835353" y="2806204"/>
                </a:lnTo>
                <a:close/>
              </a:path>
              <a:path w="2807334" h="2806700" extrusionOk="0">
                <a:moveTo>
                  <a:pt x="2630005" y="2806192"/>
                </a:moveTo>
                <a:lnTo>
                  <a:pt x="0" y="949947"/>
                </a:lnTo>
                <a:lnTo>
                  <a:pt x="0" y="1230376"/>
                </a:lnTo>
                <a:lnTo>
                  <a:pt x="2232672" y="2806192"/>
                </a:lnTo>
                <a:lnTo>
                  <a:pt x="2630005" y="2806192"/>
                </a:lnTo>
                <a:close/>
              </a:path>
              <a:path w="2807334" h="2806700" extrusionOk="0">
                <a:moveTo>
                  <a:pt x="2806827" y="1248422"/>
                </a:moveTo>
                <a:lnTo>
                  <a:pt x="1038034" y="0"/>
                </a:lnTo>
                <a:lnTo>
                  <a:pt x="640702" y="0"/>
                </a:lnTo>
                <a:lnTo>
                  <a:pt x="2806827" y="1528851"/>
                </a:lnTo>
                <a:lnTo>
                  <a:pt x="2806827" y="1248422"/>
                </a:lnTo>
                <a:close/>
              </a:path>
              <a:path w="2807334" h="2806700" extrusionOk="0">
                <a:moveTo>
                  <a:pt x="2806827" y="687552"/>
                </a:moveTo>
                <a:lnTo>
                  <a:pt x="1832686" y="0"/>
                </a:lnTo>
                <a:lnTo>
                  <a:pt x="1435354" y="0"/>
                </a:lnTo>
                <a:lnTo>
                  <a:pt x="2806827" y="967981"/>
                </a:lnTo>
                <a:lnTo>
                  <a:pt x="2806827" y="687552"/>
                </a:lnTo>
                <a:close/>
              </a:path>
              <a:path w="2807334" h="2806700" extrusionOk="0">
                <a:moveTo>
                  <a:pt x="2806839" y="2370150"/>
                </a:moveTo>
                <a:lnTo>
                  <a:pt x="0" y="389089"/>
                </a:lnTo>
                <a:lnTo>
                  <a:pt x="0" y="669518"/>
                </a:lnTo>
                <a:lnTo>
                  <a:pt x="2806839" y="2650566"/>
                </a:lnTo>
                <a:lnTo>
                  <a:pt x="2806839" y="2370150"/>
                </a:lnTo>
                <a:close/>
              </a:path>
              <a:path w="2807334" h="2806700" extrusionOk="0">
                <a:moveTo>
                  <a:pt x="2806839" y="1809280"/>
                </a:moveTo>
                <a:lnTo>
                  <a:pt x="243370" y="0"/>
                </a:lnTo>
                <a:lnTo>
                  <a:pt x="0" y="0"/>
                </a:lnTo>
                <a:lnTo>
                  <a:pt x="0" y="108661"/>
                </a:lnTo>
                <a:lnTo>
                  <a:pt x="2806839" y="2089708"/>
                </a:lnTo>
                <a:lnTo>
                  <a:pt x="2806839" y="1809280"/>
                </a:lnTo>
                <a:close/>
              </a:path>
              <a:path w="2807334" h="2806700" extrusionOk="0">
                <a:moveTo>
                  <a:pt x="2806839" y="126695"/>
                </a:moveTo>
                <a:lnTo>
                  <a:pt x="2627338" y="0"/>
                </a:lnTo>
                <a:lnTo>
                  <a:pt x="2230005" y="0"/>
                </a:lnTo>
                <a:lnTo>
                  <a:pt x="2806839" y="407123"/>
                </a:lnTo>
                <a:lnTo>
                  <a:pt x="2806839" y="126695"/>
                </a:lnTo>
                <a:close/>
              </a:path>
            </a:pathLst>
          </a:custGeom>
          <a:solidFill>
            <a:srgbClr val="ED1C23"/>
          </a:solidFill>
          <a:ln>
            <a:noFill/>
          </a:ln>
        </p:spPr>
        <p:txBody>
          <a:bodyPr spcFirstLastPara="1" wrap="square" lIns="0" tIns="0" rIns="0" bIns="0" anchor="t" anchorCtr="0">
            <a:noAutofit/>
          </a:bodyPr>
          <a:lstStyle/>
          <a:p>
            <a:endParaRPr sz="1092"/>
          </a:p>
        </p:txBody>
      </p:sp>
      <p:sp>
        <p:nvSpPr>
          <p:cNvPr id="156" name="Google Shape;156;p7"/>
          <p:cNvSpPr/>
          <p:nvPr/>
        </p:nvSpPr>
        <p:spPr>
          <a:xfrm>
            <a:off x="857618" y="3358915"/>
            <a:ext cx="495577" cy="133617"/>
          </a:xfrm>
          <a:custGeom>
            <a:avLst/>
            <a:gdLst/>
            <a:ahLst/>
            <a:cxnLst/>
            <a:rect l="l" t="t" r="r" b="b"/>
            <a:pathLst>
              <a:path w="817244" h="220345" extrusionOk="0">
                <a:moveTo>
                  <a:pt x="816729" y="0"/>
                </a:moveTo>
                <a:lnTo>
                  <a:pt x="0" y="0"/>
                </a:lnTo>
                <a:lnTo>
                  <a:pt x="0" y="219888"/>
                </a:lnTo>
                <a:lnTo>
                  <a:pt x="816729" y="219888"/>
                </a:lnTo>
                <a:lnTo>
                  <a:pt x="816729" y="0"/>
                </a:lnTo>
                <a:close/>
              </a:path>
            </a:pathLst>
          </a:custGeom>
          <a:solidFill>
            <a:srgbClr val="ED1C23"/>
          </a:solidFill>
          <a:ln>
            <a:noFill/>
          </a:ln>
        </p:spPr>
        <p:txBody>
          <a:bodyPr spcFirstLastPara="1" wrap="square" lIns="0" tIns="0" rIns="0" bIns="0" anchor="t" anchorCtr="0">
            <a:noAutofit/>
          </a:bodyPr>
          <a:lstStyle/>
          <a:p>
            <a:endParaRPr sz="1092"/>
          </a:p>
        </p:txBody>
      </p:sp>
      <p:sp>
        <p:nvSpPr>
          <p:cNvPr id="157" name="Google Shape;157;p7"/>
          <p:cNvSpPr/>
          <p:nvPr/>
        </p:nvSpPr>
        <p:spPr>
          <a:xfrm>
            <a:off x="428" y="-327275"/>
            <a:ext cx="1432076" cy="327275"/>
          </a:xfrm>
          <a:prstGeom prst="rect">
            <a:avLst/>
          </a:prstGeom>
          <a:solidFill>
            <a:schemeClr val="dk1"/>
          </a:solidFill>
          <a:ln>
            <a:noFill/>
          </a:ln>
        </p:spPr>
        <p:txBody>
          <a:bodyPr spcFirstLastPara="1" wrap="square" lIns="55440" tIns="55440" rIns="55440" bIns="55440" anchor="ctr" anchorCtr="0">
            <a:noAutofit/>
          </a:bodyPr>
          <a:lstStyle/>
          <a:p>
            <a:endParaRPr sz="1092"/>
          </a:p>
        </p:txBody>
      </p:sp>
      <p:sp>
        <p:nvSpPr>
          <p:cNvPr id="159" name="Google Shape;192;p10">
            <a:extLst>
              <a:ext uri="{FF2B5EF4-FFF2-40B4-BE49-F238E27FC236}">
                <a16:creationId xmlns:a16="http://schemas.microsoft.com/office/drawing/2014/main" id="{18BAB947-ECA1-4D53-B197-EA0C45A61649}"/>
              </a:ext>
            </a:extLst>
          </p:cNvPr>
          <p:cNvSpPr/>
          <p:nvPr/>
        </p:nvSpPr>
        <p:spPr>
          <a:xfrm>
            <a:off x="11757539" y="6365727"/>
            <a:ext cx="273396" cy="273396"/>
          </a:xfrm>
          <a:custGeom>
            <a:avLst/>
            <a:gdLst/>
            <a:ahLst/>
            <a:cxnLst/>
            <a:rect l="l" t="t" r="r" b="b"/>
            <a:pathLst>
              <a:path w="450850" h="450850" extrusionOk="0">
                <a:moveTo>
                  <a:pt x="450248" y="0"/>
                </a:moveTo>
                <a:lnTo>
                  <a:pt x="0" y="0"/>
                </a:lnTo>
                <a:lnTo>
                  <a:pt x="0" y="450248"/>
                </a:lnTo>
                <a:lnTo>
                  <a:pt x="450248" y="450248"/>
                </a:lnTo>
                <a:lnTo>
                  <a:pt x="450248" y="0"/>
                </a:lnTo>
                <a:close/>
              </a:path>
            </a:pathLst>
          </a:custGeom>
          <a:solidFill>
            <a:srgbClr val="231F20"/>
          </a:solidFill>
          <a:ln>
            <a:noFill/>
          </a:ln>
        </p:spPr>
        <p:txBody>
          <a:bodyPr spcFirstLastPara="1" wrap="square" lIns="0" tIns="0" rIns="0" bIns="0" anchor="t" anchorCtr="0">
            <a:noAutofit/>
          </a:bodyPr>
          <a:lstStyle/>
          <a:p>
            <a:pPr algn="ctr"/>
            <a:r>
              <a:rPr lang="en-US" sz="1090" dirty="0">
                <a:solidFill>
                  <a:schemeClr val="bg1"/>
                </a:solidFill>
              </a:rPr>
              <a:t>1</a:t>
            </a:r>
            <a:endParaRPr sz="109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1000"/>
                                        <p:tgtEl>
                                          <p:spTgt spid="50"/>
                                        </p:tgtEl>
                                      </p:cBhvr>
                                    </p:animEffect>
                                    <p:anim calcmode="lin" valueType="num">
                                      <p:cBhvr>
                                        <p:cTn id="18" dur="1000" fill="hold"/>
                                        <p:tgtEl>
                                          <p:spTgt spid="50"/>
                                        </p:tgtEl>
                                        <p:attrNameLst>
                                          <p:attrName>ppt_x</p:attrName>
                                        </p:attrNameLst>
                                      </p:cBhvr>
                                      <p:tavLst>
                                        <p:tav tm="0">
                                          <p:val>
                                            <p:strVal val="#ppt_x"/>
                                          </p:val>
                                        </p:tav>
                                        <p:tav tm="100000">
                                          <p:val>
                                            <p:strVal val="#ppt_x"/>
                                          </p:val>
                                        </p:tav>
                                      </p:tavLst>
                                    </p:anim>
                                    <p:anim calcmode="lin" valueType="num">
                                      <p:cBhvr>
                                        <p:cTn id="19" dur="1000" fill="hold"/>
                                        <p:tgtEl>
                                          <p:spTgt spid="5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1000"/>
                                        <p:tgtEl>
                                          <p:spTgt spid="51"/>
                                        </p:tgtEl>
                                      </p:cBhvr>
                                    </p:animEffect>
                                    <p:anim calcmode="lin" valueType="num">
                                      <p:cBhvr>
                                        <p:cTn id="23" dur="1000" fill="hold"/>
                                        <p:tgtEl>
                                          <p:spTgt spid="51"/>
                                        </p:tgtEl>
                                        <p:attrNameLst>
                                          <p:attrName>ppt_x</p:attrName>
                                        </p:attrNameLst>
                                      </p:cBhvr>
                                      <p:tavLst>
                                        <p:tav tm="0">
                                          <p:val>
                                            <p:strVal val="#ppt_x"/>
                                          </p:val>
                                        </p:tav>
                                        <p:tav tm="100000">
                                          <p:val>
                                            <p:strVal val="#ppt_x"/>
                                          </p:val>
                                        </p:tav>
                                      </p:tavLst>
                                    </p:anim>
                                    <p:anim calcmode="lin" valueType="num">
                                      <p:cBhvr>
                                        <p:cTn id="24" dur="1000" fill="hold"/>
                                        <p:tgtEl>
                                          <p:spTgt spid="5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1000"/>
                                        <p:tgtEl>
                                          <p:spTgt spid="52"/>
                                        </p:tgtEl>
                                      </p:cBhvr>
                                    </p:animEffect>
                                    <p:anim calcmode="lin" valueType="num">
                                      <p:cBhvr>
                                        <p:cTn id="28" dur="1000" fill="hold"/>
                                        <p:tgtEl>
                                          <p:spTgt spid="52"/>
                                        </p:tgtEl>
                                        <p:attrNameLst>
                                          <p:attrName>ppt_x</p:attrName>
                                        </p:attrNameLst>
                                      </p:cBhvr>
                                      <p:tavLst>
                                        <p:tav tm="0">
                                          <p:val>
                                            <p:strVal val="#ppt_x"/>
                                          </p:val>
                                        </p:tav>
                                        <p:tav tm="100000">
                                          <p:val>
                                            <p:strVal val="#ppt_x"/>
                                          </p:val>
                                        </p:tav>
                                      </p:tavLst>
                                    </p:anim>
                                    <p:anim calcmode="lin" valueType="num">
                                      <p:cBhvr>
                                        <p:cTn id="29" dur="1000" fill="hold"/>
                                        <p:tgtEl>
                                          <p:spTgt spid="5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1000"/>
                                        <p:tgtEl>
                                          <p:spTgt spid="53"/>
                                        </p:tgtEl>
                                      </p:cBhvr>
                                    </p:animEffect>
                                    <p:anim calcmode="lin" valueType="num">
                                      <p:cBhvr>
                                        <p:cTn id="33" dur="1000" fill="hold"/>
                                        <p:tgtEl>
                                          <p:spTgt spid="53"/>
                                        </p:tgtEl>
                                        <p:attrNameLst>
                                          <p:attrName>ppt_x</p:attrName>
                                        </p:attrNameLst>
                                      </p:cBhvr>
                                      <p:tavLst>
                                        <p:tav tm="0">
                                          <p:val>
                                            <p:strVal val="#ppt_x"/>
                                          </p:val>
                                        </p:tav>
                                        <p:tav tm="100000">
                                          <p:val>
                                            <p:strVal val="#ppt_x"/>
                                          </p:val>
                                        </p:tav>
                                      </p:tavLst>
                                    </p:anim>
                                    <p:anim calcmode="lin" valueType="num">
                                      <p:cBhvr>
                                        <p:cTn id="34" dur="1000" fill="hold"/>
                                        <p:tgtEl>
                                          <p:spTgt spid="5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1000"/>
                                        <p:tgtEl>
                                          <p:spTgt spid="54"/>
                                        </p:tgtEl>
                                      </p:cBhvr>
                                    </p:animEffect>
                                    <p:anim calcmode="lin" valueType="num">
                                      <p:cBhvr>
                                        <p:cTn id="38" dur="1000" fill="hold"/>
                                        <p:tgtEl>
                                          <p:spTgt spid="54"/>
                                        </p:tgtEl>
                                        <p:attrNameLst>
                                          <p:attrName>ppt_x</p:attrName>
                                        </p:attrNameLst>
                                      </p:cBhvr>
                                      <p:tavLst>
                                        <p:tav tm="0">
                                          <p:val>
                                            <p:strVal val="#ppt_x"/>
                                          </p:val>
                                        </p:tav>
                                        <p:tav tm="100000">
                                          <p:val>
                                            <p:strVal val="#ppt_x"/>
                                          </p:val>
                                        </p:tav>
                                      </p:tavLst>
                                    </p:anim>
                                    <p:anim calcmode="lin" valueType="num">
                                      <p:cBhvr>
                                        <p:cTn id="39" dur="1000" fill="hold"/>
                                        <p:tgtEl>
                                          <p:spTgt spid="5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1000"/>
                                        <p:tgtEl>
                                          <p:spTgt spid="55"/>
                                        </p:tgtEl>
                                      </p:cBhvr>
                                    </p:animEffect>
                                    <p:anim calcmode="lin" valueType="num">
                                      <p:cBhvr>
                                        <p:cTn id="43" dur="1000" fill="hold"/>
                                        <p:tgtEl>
                                          <p:spTgt spid="55"/>
                                        </p:tgtEl>
                                        <p:attrNameLst>
                                          <p:attrName>ppt_x</p:attrName>
                                        </p:attrNameLst>
                                      </p:cBhvr>
                                      <p:tavLst>
                                        <p:tav tm="0">
                                          <p:val>
                                            <p:strVal val="#ppt_x"/>
                                          </p:val>
                                        </p:tav>
                                        <p:tav tm="100000">
                                          <p:val>
                                            <p:strVal val="#ppt_x"/>
                                          </p:val>
                                        </p:tav>
                                      </p:tavLst>
                                    </p:anim>
                                    <p:anim calcmode="lin" valueType="num">
                                      <p:cBhvr>
                                        <p:cTn id="44" dur="1000" fill="hold"/>
                                        <p:tgtEl>
                                          <p:spTgt spid="5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1000"/>
                                        <p:tgtEl>
                                          <p:spTgt spid="56"/>
                                        </p:tgtEl>
                                      </p:cBhvr>
                                    </p:animEffect>
                                    <p:anim calcmode="lin" valueType="num">
                                      <p:cBhvr>
                                        <p:cTn id="48" dur="1000" fill="hold"/>
                                        <p:tgtEl>
                                          <p:spTgt spid="56"/>
                                        </p:tgtEl>
                                        <p:attrNameLst>
                                          <p:attrName>ppt_x</p:attrName>
                                        </p:attrNameLst>
                                      </p:cBhvr>
                                      <p:tavLst>
                                        <p:tav tm="0">
                                          <p:val>
                                            <p:strVal val="#ppt_x"/>
                                          </p:val>
                                        </p:tav>
                                        <p:tav tm="100000">
                                          <p:val>
                                            <p:strVal val="#ppt_x"/>
                                          </p:val>
                                        </p:tav>
                                      </p:tavLst>
                                    </p:anim>
                                    <p:anim calcmode="lin" valueType="num">
                                      <p:cBhvr>
                                        <p:cTn id="49" dur="1000" fill="hold"/>
                                        <p:tgtEl>
                                          <p:spTgt spid="5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1000"/>
                                        <p:tgtEl>
                                          <p:spTgt spid="57"/>
                                        </p:tgtEl>
                                      </p:cBhvr>
                                    </p:animEffect>
                                    <p:anim calcmode="lin" valueType="num">
                                      <p:cBhvr>
                                        <p:cTn id="53" dur="1000" fill="hold"/>
                                        <p:tgtEl>
                                          <p:spTgt spid="57"/>
                                        </p:tgtEl>
                                        <p:attrNameLst>
                                          <p:attrName>ppt_x</p:attrName>
                                        </p:attrNameLst>
                                      </p:cBhvr>
                                      <p:tavLst>
                                        <p:tav tm="0">
                                          <p:val>
                                            <p:strVal val="#ppt_x"/>
                                          </p:val>
                                        </p:tav>
                                        <p:tav tm="100000">
                                          <p:val>
                                            <p:strVal val="#ppt_x"/>
                                          </p:val>
                                        </p:tav>
                                      </p:tavLst>
                                    </p:anim>
                                    <p:anim calcmode="lin" valueType="num">
                                      <p:cBhvr>
                                        <p:cTn id="54" dur="1000" fill="hold"/>
                                        <p:tgtEl>
                                          <p:spTgt spid="57"/>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1000"/>
                                        <p:tgtEl>
                                          <p:spTgt spid="58"/>
                                        </p:tgtEl>
                                      </p:cBhvr>
                                    </p:animEffect>
                                    <p:anim calcmode="lin" valueType="num">
                                      <p:cBhvr>
                                        <p:cTn id="58" dur="1000" fill="hold"/>
                                        <p:tgtEl>
                                          <p:spTgt spid="58"/>
                                        </p:tgtEl>
                                        <p:attrNameLst>
                                          <p:attrName>ppt_x</p:attrName>
                                        </p:attrNameLst>
                                      </p:cBhvr>
                                      <p:tavLst>
                                        <p:tav tm="0">
                                          <p:val>
                                            <p:strVal val="#ppt_x"/>
                                          </p:val>
                                        </p:tav>
                                        <p:tav tm="100000">
                                          <p:val>
                                            <p:strVal val="#ppt_x"/>
                                          </p:val>
                                        </p:tav>
                                      </p:tavLst>
                                    </p:anim>
                                    <p:anim calcmode="lin" valueType="num">
                                      <p:cBhvr>
                                        <p:cTn id="59" dur="1000" fill="hold"/>
                                        <p:tgtEl>
                                          <p:spTgt spid="5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1000"/>
                                        <p:tgtEl>
                                          <p:spTgt spid="59"/>
                                        </p:tgtEl>
                                      </p:cBhvr>
                                    </p:animEffect>
                                    <p:anim calcmode="lin" valueType="num">
                                      <p:cBhvr>
                                        <p:cTn id="63" dur="1000" fill="hold"/>
                                        <p:tgtEl>
                                          <p:spTgt spid="59"/>
                                        </p:tgtEl>
                                        <p:attrNameLst>
                                          <p:attrName>ppt_x</p:attrName>
                                        </p:attrNameLst>
                                      </p:cBhvr>
                                      <p:tavLst>
                                        <p:tav tm="0">
                                          <p:val>
                                            <p:strVal val="#ppt_x"/>
                                          </p:val>
                                        </p:tav>
                                        <p:tav tm="100000">
                                          <p:val>
                                            <p:strVal val="#ppt_x"/>
                                          </p:val>
                                        </p:tav>
                                      </p:tavLst>
                                    </p:anim>
                                    <p:anim calcmode="lin" valueType="num">
                                      <p:cBhvr>
                                        <p:cTn id="64" dur="1000" fill="hold"/>
                                        <p:tgtEl>
                                          <p:spTgt spid="59"/>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1000"/>
                                        <p:tgtEl>
                                          <p:spTgt spid="60"/>
                                        </p:tgtEl>
                                      </p:cBhvr>
                                    </p:animEffect>
                                    <p:anim calcmode="lin" valueType="num">
                                      <p:cBhvr>
                                        <p:cTn id="68" dur="1000" fill="hold"/>
                                        <p:tgtEl>
                                          <p:spTgt spid="60"/>
                                        </p:tgtEl>
                                        <p:attrNameLst>
                                          <p:attrName>ppt_x</p:attrName>
                                        </p:attrNameLst>
                                      </p:cBhvr>
                                      <p:tavLst>
                                        <p:tav tm="0">
                                          <p:val>
                                            <p:strVal val="#ppt_x"/>
                                          </p:val>
                                        </p:tav>
                                        <p:tav tm="100000">
                                          <p:val>
                                            <p:strVal val="#ppt_x"/>
                                          </p:val>
                                        </p:tav>
                                      </p:tavLst>
                                    </p:anim>
                                    <p:anim calcmode="lin" valueType="num">
                                      <p:cBhvr>
                                        <p:cTn id="69" dur="1000" fill="hold"/>
                                        <p:tgtEl>
                                          <p:spTgt spid="60"/>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1000"/>
                                        <p:tgtEl>
                                          <p:spTgt spid="61"/>
                                        </p:tgtEl>
                                      </p:cBhvr>
                                    </p:animEffect>
                                    <p:anim calcmode="lin" valueType="num">
                                      <p:cBhvr>
                                        <p:cTn id="73" dur="1000" fill="hold"/>
                                        <p:tgtEl>
                                          <p:spTgt spid="61"/>
                                        </p:tgtEl>
                                        <p:attrNameLst>
                                          <p:attrName>ppt_x</p:attrName>
                                        </p:attrNameLst>
                                      </p:cBhvr>
                                      <p:tavLst>
                                        <p:tav tm="0">
                                          <p:val>
                                            <p:strVal val="#ppt_x"/>
                                          </p:val>
                                        </p:tav>
                                        <p:tav tm="100000">
                                          <p:val>
                                            <p:strVal val="#ppt_x"/>
                                          </p:val>
                                        </p:tav>
                                      </p:tavLst>
                                    </p:anim>
                                    <p:anim calcmode="lin" valueType="num">
                                      <p:cBhvr>
                                        <p:cTn id="74" dur="1000" fill="hold"/>
                                        <p:tgtEl>
                                          <p:spTgt spid="6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fade">
                                      <p:cBhvr>
                                        <p:cTn id="77" dur="1000"/>
                                        <p:tgtEl>
                                          <p:spTgt spid="62"/>
                                        </p:tgtEl>
                                      </p:cBhvr>
                                    </p:animEffect>
                                    <p:anim calcmode="lin" valueType="num">
                                      <p:cBhvr>
                                        <p:cTn id="78" dur="1000" fill="hold"/>
                                        <p:tgtEl>
                                          <p:spTgt spid="62"/>
                                        </p:tgtEl>
                                        <p:attrNameLst>
                                          <p:attrName>ppt_x</p:attrName>
                                        </p:attrNameLst>
                                      </p:cBhvr>
                                      <p:tavLst>
                                        <p:tav tm="0">
                                          <p:val>
                                            <p:strVal val="#ppt_x"/>
                                          </p:val>
                                        </p:tav>
                                        <p:tav tm="100000">
                                          <p:val>
                                            <p:strVal val="#ppt_x"/>
                                          </p:val>
                                        </p:tav>
                                      </p:tavLst>
                                    </p:anim>
                                    <p:anim calcmode="lin" valueType="num">
                                      <p:cBhvr>
                                        <p:cTn id="79" dur="1000" fill="hold"/>
                                        <p:tgtEl>
                                          <p:spTgt spid="62"/>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1000"/>
                                        <p:tgtEl>
                                          <p:spTgt spid="63"/>
                                        </p:tgtEl>
                                      </p:cBhvr>
                                    </p:animEffect>
                                    <p:anim calcmode="lin" valueType="num">
                                      <p:cBhvr>
                                        <p:cTn id="83" dur="1000" fill="hold"/>
                                        <p:tgtEl>
                                          <p:spTgt spid="63"/>
                                        </p:tgtEl>
                                        <p:attrNameLst>
                                          <p:attrName>ppt_x</p:attrName>
                                        </p:attrNameLst>
                                      </p:cBhvr>
                                      <p:tavLst>
                                        <p:tav tm="0">
                                          <p:val>
                                            <p:strVal val="#ppt_x"/>
                                          </p:val>
                                        </p:tav>
                                        <p:tav tm="100000">
                                          <p:val>
                                            <p:strVal val="#ppt_x"/>
                                          </p:val>
                                        </p:tav>
                                      </p:tavLst>
                                    </p:anim>
                                    <p:anim calcmode="lin" valueType="num">
                                      <p:cBhvr>
                                        <p:cTn id="84" dur="1000" fill="hold"/>
                                        <p:tgtEl>
                                          <p:spTgt spid="63"/>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fade">
                                      <p:cBhvr>
                                        <p:cTn id="87" dur="1000"/>
                                        <p:tgtEl>
                                          <p:spTgt spid="64"/>
                                        </p:tgtEl>
                                      </p:cBhvr>
                                    </p:animEffect>
                                    <p:anim calcmode="lin" valueType="num">
                                      <p:cBhvr>
                                        <p:cTn id="88" dur="1000" fill="hold"/>
                                        <p:tgtEl>
                                          <p:spTgt spid="64"/>
                                        </p:tgtEl>
                                        <p:attrNameLst>
                                          <p:attrName>ppt_x</p:attrName>
                                        </p:attrNameLst>
                                      </p:cBhvr>
                                      <p:tavLst>
                                        <p:tav tm="0">
                                          <p:val>
                                            <p:strVal val="#ppt_x"/>
                                          </p:val>
                                        </p:tav>
                                        <p:tav tm="100000">
                                          <p:val>
                                            <p:strVal val="#ppt_x"/>
                                          </p:val>
                                        </p:tav>
                                      </p:tavLst>
                                    </p:anim>
                                    <p:anim calcmode="lin" valueType="num">
                                      <p:cBhvr>
                                        <p:cTn id="89" dur="1000" fill="hold"/>
                                        <p:tgtEl>
                                          <p:spTgt spid="64"/>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1000"/>
                                        <p:tgtEl>
                                          <p:spTgt spid="65"/>
                                        </p:tgtEl>
                                      </p:cBhvr>
                                    </p:animEffect>
                                    <p:anim calcmode="lin" valueType="num">
                                      <p:cBhvr>
                                        <p:cTn id="93" dur="1000" fill="hold"/>
                                        <p:tgtEl>
                                          <p:spTgt spid="65"/>
                                        </p:tgtEl>
                                        <p:attrNameLst>
                                          <p:attrName>ppt_x</p:attrName>
                                        </p:attrNameLst>
                                      </p:cBhvr>
                                      <p:tavLst>
                                        <p:tav tm="0">
                                          <p:val>
                                            <p:strVal val="#ppt_x"/>
                                          </p:val>
                                        </p:tav>
                                        <p:tav tm="100000">
                                          <p:val>
                                            <p:strVal val="#ppt_x"/>
                                          </p:val>
                                        </p:tav>
                                      </p:tavLst>
                                    </p:anim>
                                    <p:anim calcmode="lin" valueType="num">
                                      <p:cBhvr>
                                        <p:cTn id="94" dur="1000" fill="hold"/>
                                        <p:tgtEl>
                                          <p:spTgt spid="65"/>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66"/>
                                        </p:tgtEl>
                                        <p:attrNameLst>
                                          <p:attrName>style.visibility</p:attrName>
                                        </p:attrNameLst>
                                      </p:cBhvr>
                                      <p:to>
                                        <p:strVal val="visible"/>
                                      </p:to>
                                    </p:set>
                                    <p:animEffect transition="in" filter="fade">
                                      <p:cBhvr>
                                        <p:cTn id="97" dur="1000"/>
                                        <p:tgtEl>
                                          <p:spTgt spid="66"/>
                                        </p:tgtEl>
                                      </p:cBhvr>
                                    </p:animEffect>
                                    <p:anim calcmode="lin" valueType="num">
                                      <p:cBhvr>
                                        <p:cTn id="98" dur="1000" fill="hold"/>
                                        <p:tgtEl>
                                          <p:spTgt spid="66"/>
                                        </p:tgtEl>
                                        <p:attrNameLst>
                                          <p:attrName>ppt_x</p:attrName>
                                        </p:attrNameLst>
                                      </p:cBhvr>
                                      <p:tavLst>
                                        <p:tav tm="0">
                                          <p:val>
                                            <p:strVal val="#ppt_x"/>
                                          </p:val>
                                        </p:tav>
                                        <p:tav tm="100000">
                                          <p:val>
                                            <p:strVal val="#ppt_x"/>
                                          </p:val>
                                        </p:tav>
                                      </p:tavLst>
                                    </p:anim>
                                    <p:anim calcmode="lin" valueType="num">
                                      <p:cBhvr>
                                        <p:cTn id="99" dur="1000" fill="hold"/>
                                        <p:tgtEl>
                                          <p:spTgt spid="66"/>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fade">
                                      <p:cBhvr>
                                        <p:cTn id="102" dur="1000"/>
                                        <p:tgtEl>
                                          <p:spTgt spid="67"/>
                                        </p:tgtEl>
                                      </p:cBhvr>
                                    </p:animEffect>
                                    <p:anim calcmode="lin" valueType="num">
                                      <p:cBhvr>
                                        <p:cTn id="103" dur="1000" fill="hold"/>
                                        <p:tgtEl>
                                          <p:spTgt spid="67"/>
                                        </p:tgtEl>
                                        <p:attrNameLst>
                                          <p:attrName>ppt_x</p:attrName>
                                        </p:attrNameLst>
                                      </p:cBhvr>
                                      <p:tavLst>
                                        <p:tav tm="0">
                                          <p:val>
                                            <p:strVal val="#ppt_x"/>
                                          </p:val>
                                        </p:tav>
                                        <p:tav tm="100000">
                                          <p:val>
                                            <p:strVal val="#ppt_x"/>
                                          </p:val>
                                        </p:tav>
                                      </p:tavLst>
                                    </p:anim>
                                    <p:anim calcmode="lin" valueType="num">
                                      <p:cBhvr>
                                        <p:cTn id="104" dur="1000" fill="hold"/>
                                        <p:tgtEl>
                                          <p:spTgt spid="67"/>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fade">
                                      <p:cBhvr>
                                        <p:cTn id="107" dur="1000"/>
                                        <p:tgtEl>
                                          <p:spTgt spid="68"/>
                                        </p:tgtEl>
                                      </p:cBhvr>
                                    </p:animEffect>
                                    <p:anim calcmode="lin" valueType="num">
                                      <p:cBhvr>
                                        <p:cTn id="108" dur="1000" fill="hold"/>
                                        <p:tgtEl>
                                          <p:spTgt spid="68"/>
                                        </p:tgtEl>
                                        <p:attrNameLst>
                                          <p:attrName>ppt_x</p:attrName>
                                        </p:attrNameLst>
                                      </p:cBhvr>
                                      <p:tavLst>
                                        <p:tav tm="0">
                                          <p:val>
                                            <p:strVal val="#ppt_x"/>
                                          </p:val>
                                        </p:tav>
                                        <p:tav tm="100000">
                                          <p:val>
                                            <p:strVal val="#ppt_x"/>
                                          </p:val>
                                        </p:tav>
                                      </p:tavLst>
                                    </p:anim>
                                    <p:anim calcmode="lin" valueType="num">
                                      <p:cBhvr>
                                        <p:cTn id="109" dur="1000" fill="hold"/>
                                        <p:tgtEl>
                                          <p:spTgt spid="68"/>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69"/>
                                        </p:tgtEl>
                                        <p:attrNameLst>
                                          <p:attrName>style.visibility</p:attrName>
                                        </p:attrNameLst>
                                      </p:cBhvr>
                                      <p:to>
                                        <p:strVal val="visible"/>
                                      </p:to>
                                    </p:set>
                                    <p:animEffect transition="in" filter="fade">
                                      <p:cBhvr>
                                        <p:cTn id="112" dur="1000"/>
                                        <p:tgtEl>
                                          <p:spTgt spid="69"/>
                                        </p:tgtEl>
                                      </p:cBhvr>
                                    </p:animEffect>
                                    <p:anim calcmode="lin" valueType="num">
                                      <p:cBhvr>
                                        <p:cTn id="113" dur="1000" fill="hold"/>
                                        <p:tgtEl>
                                          <p:spTgt spid="69"/>
                                        </p:tgtEl>
                                        <p:attrNameLst>
                                          <p:attrName>ppt_x</p:attrName>
                                        </p:attrNameLst>
                                      </p:cBhvr>
                                      <p:tavLst>
                                        <p:tav tm="0">
                                          <p:val>
                                            <p:strVal val="#ppt_x"/>
                                          </p:val>
                                        </p:tav>
                                        <p:tav tm="100000">
                                          <p:val>
                                            <p:strVal val="#ppt_x"/>
                                          </p:val>
                                        </p:tav>
                                      </p:tavLst>
                                    </p:anim>
                                    <p:anim calcmode="lin" valueType="num">
                                      <p:cBhvr>
                                        <p:cTn id="114" dur="1000" fill="hold"/>
                                        <p:tgtEl>
                                          <p:spTgt spid="69"/>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70"/>
                                        </p:tgtEl>
                                        <p:attrNameLst>
                                          <p:attrName>style.visibility</p:attrName>
                                        </p:attrNameLst>
                                      </p:cBhvr>
                                      <p:to>
                                        <p:strVal val="visible"/>
                                      </p:to>
                                    </p:set>
                                    <p:animEffect transition="in" filter="fade">
                                      <p:cBhvr>
                                        <p:cTn id="117" dur="1000"/>
                                        <p:tgtEl>
                                          <p:spTgt spid="70"/>
                                        </p:tgtEl>
                                      </p:cBhvr>
                                    </p:animEffect>
                                    <p:anim calcmode="lin" valueType="num">
                                      <p:cBhvr>
                                        <p:cTn id="118" dur="1000" fill="hold"/>
                                        <p:tgtEl>
                                          <p:spTgt spid="70"/>
                                        </p:tgtEl>
                                        <p:attrNameLst>
                                          <p:attrName>ppt_x</p:attrName>
                                        </p:attrNameLst>
                                      </p:cBhvr>
                                      <p:tavLst>
                                        <p:tav tm="0">
                                          <p:val>
                                            <p:strVal val="#ppt_x"/>
                                          </p:val>
                                        </p:tav>
                                        <p:tav tm="100000">
                                          <p:val>
                                            <p:strVal val="#ppt_x"/>
                                          </p:val>
                                        </p:tav>
                                      </p:tavLst>
                                    </p:anim>
                                    <p:anim calcmode="lin" valueType="num">
                                      <p:cBhvr>
                                        <p:cTn id="119" dur="1000" fill="hold"/>
                                        <p:tgtEl>
                                          <p:spTgt spid="70"/>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fade">
                                      <p:cBhvr>
                                        <p:cTn id="122" dur="1000"/>
                                        <p:tgtEl>
                                          <p:spTgt spid="71"/>
                                        </p:tgtEl>
                                      </p:cBhvr>
                                    </p:animEffect>
                                    <p:anim calcmode="lin" valueType="num">
                                      <p:cBhvr>
                                        <p:cTn id="123" dur="1000" fill="hold"/>
                                        <p:tgtEl>
                                          <p:spTgt spid="71"/>
                                        </p:tgtEl>
                                        <p:attrNameLst>
                                          <p:attrName>ppt_x</p:attrName>
                                        </p:attrNameLst>
                                      </p:cBhvr>
                                      <p:tavLst>
                                        <p:tav tm="0">
                                          <p:val>
                                            <p:strVal val="#ppt_x"/>
                                          </p:val>
                                        </p:tav>
                                        <p:tav tm="100000">
                                          <p:val>
                                            <p:strVal val="#ppt_x"/>
                                          </p:val>
                                        </p:tav>
                                      </p:tavLst>
                                    </p:anim>
                                    <p:anim calcmode="lin" valueType="num">
                                      <p:cBhvr>
                                        <p:cTn id="124" dur="1000" fill="hold"/>
                                        <p:tgtEl>
                                          <p:spTgt spid="71"/>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72"/>
                                        </p:tgtEl>
                                        <p:attrNameLst>
                                          <p:attrName>style.visibility</p:attrName>
                                        </p:attrNameLst>
                                      </p:cBhvr>
                                      <p:to>
                                        <p:strVal val="visible"/>
                                      </p:to>
                                    </p:set>
                                    <p:animEffect transition="in" filter="fade">
                                      <p:cBhvr>
                                        <p:cTn id="127" dur="1000"/>
                                        <p:tgtEl>
                                          <p:spTgt spid="72"/>
                                        </p:tgtEl>
                                      </p:cBhvr>
                                    </p:animEffect>
                                    <p:anim calcmode="lin" valueType="num">
                                      <p:cBhvr>
                                        <p:cTn id="128" dur="1000" fill="hold"/>
                                        <p:tgtEl>
                                          <p:spTgt spid="72"/>
                                        </p:tgtEl>
                                        <p:attrNameLst>
                                          <p:attrName>ppt_x</p:attrName>
                                        </p:attrNameLst>
                                      </p:cBhvr>
                                      <p:tavLst>
                                        <p:tav tm="0">
                                          <p:val>
                                            <p:strVal val="#ppt_x"/>
                                          </p:val>
                                        </p:tav>
                                        <p:tav tm="100000">
                                          <p:val>
                                            <p:strVal val="#ppt_x"/>
                                          </p:val>
                                        </p:tav>
                                      </p:tavLst>
                                    </p:anim>
                                    <p:anim calcmode="lin" valueType="num">
                                      <p:cBhvr>
                                        <p:cTn id="129" dur="1000" fill="hold"/>
                                        <p:tgtEl>
                                          <p:spTgt spid="72"/>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1000"/>
                                        <p:tgtEl>
                                          <p:spTgt spid="73"/>
                                        </p:tgtEl>
                                      </p:cBhvr>
                                    </p:animEffect>
                                    <p:anim calcmode="lin" valueType="num">
                                      <p:cBhvr>
                                        <p:cTn id="133" dur="1000" fill="hold"/>
                                        <p:tgtEl>
                                          <p:spTgt spid="73"/>
                                        </p:tgtEl>
                                        <p:attrNameLst>
                                          <p:attrName>ppt_x</p:attrName>
                                        </p:attrNameLst>
                                      </p:cBhvr>
                                      <p:tavLst>
                                        <p:tav tm="0">
                                          <p:val>
                                            <p:strVal val="#ppt_x"/>
                                          </p:val>
                                        </p:tav>
                                        <p:tav tm="100000">
                                          <p:val>
                                            <p:strVal val="#ppt_x"/>
                                          </p:val>
                                        </p:tav>
                                      </p:tavLst>
                                    </p:anim>
                                    <p:anim calcmode="lin" valueType="num">
                                      <p:cBhvr>
                                        <p:cTn id="134" dur="1000" fill="hold"/>
                                        <p:tgtEl>
                                          <p:spTgt spid="73"/>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74"/>
                                        </p:tgtEl>
                                        <p:attrNameLst>
                                          <p:attrName>style.visibility</p:attrName>
                                        </p:attrNameLst>
                                      </p:cBhvr>
                                      <p:to>
                                        <p:strVal val="visible"/>
                                      </p:to>
                                    </p:set>
                                    <p:animEffect transition="in" filter="fade">
                                      <p:cBhvr>
                                        <p:cTn id="137" dur="1000"/>
                                        <p:tgtEl>
                                          <p:spTgt spid="74"/>
                                        </p:tgtEl>
                                      </p:cBhvr>
                                    </p:animEffect>
                                    <p:anim calcmode="lin" valueType="num">
                                      <p:cBhvr>
                                        <p:cTn id="138" dur="1000" fill="hold"/>
                                        <p:tgtEl>
                                          <p:spTgt spid="74"/>
                                        </p:tgtEl>
                                        <p:attrNameLst>
                                          <p:attrName>ppt_x</p:attrName>
                                        </p:attrNameLst>
                                      </p:cBhvr>
                                      <p:tavLst>
                                        <p:tav tm="0">
                                          <p:val>
                                            <p:strVal val="#ppt_x"/>
                                          </p:val>
                                        </p:tav>
                                        <p:tav tm="100000">
                                          <p:val>
                                            <p:strVal val="#ppt_x"/>
                                          </p:val>
                                        </p:tav>
                                      </p:tavLst>
                                    </p:anim>
                                    <p:anim calcmode="lin" valueType="num">
                                      <p:cBhvr>
                                        <p:cTn id="139" dur="1000" fill="hold"/>
                                        <p:tgtEl>
                                          <p:spTgt spid="74"/>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1000"/>
                                        <p:tgtEl>
                                          <p:spTgt spid="75"/>
                                        </p:tgtEl>
                                      </p:cBhvr>
                                    </p:animEffect>
                                    <p:anim calcmode="lin" valueType="num">
                                      <p:cBhvr>
                                        <p:cTn id="143" dur="1000" fill="hold"/>
                                        <p:tgtEl>
                                          <p:spTgt spid="75"/>
                                        </p:tgtEl>
                                        <p:attrNameLst>
                                          <p:attrName>ppt_x</p:attrName>
                                        </p:attrNameLst>
                                      </p:cBhvr>
                                      <p:tavLst>
                                        <p:tav tm="0">
                                          <p:val>
                                            <p:strVal val="#ppt_x"/>
                                          </p:val>
                                        </p:tav>
                                        <p:tav tm="100000">
                                          <p:val>
                                            <p:strVal val="#ppt_x"/>
                                          </p:val>
                                        </p:tav>
                                      </p:tavLst>
                                    </p:anim>
                                    <p:anim calcmode="lin" valueType="num">
                                      <p:cBhvr>
                                        <p:cTn id="144" dur="1000" fill="hold"/>
                                        <p:tgtEl>
                                          <p:spTgt spid="75"/>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76"/>
                                        </p:tgtEl>
                                        <p:attrNameLst>
                                          <p:attrName>style.visibility</p:attrName>
                                        </p:attrNameLst>
                                      </p:cBhvr>
                                      <p:to>
                                        <p:strVal val="visible"/>
                                      </p:to>
                                    </p:set>
                                    <p:animEffect transition="in" filter="fade">
                                      <p:cBhvr>
                                        <p:cTn id="147" dur="1000"/>
                                        <p:tgtEl>
                                          <p:spTgt spid="76"/>
                                        </p:tgtEl>
                                      </p:cBhvr>
                                    </p:animEffect>
                                    <p:anim calcmode="lin" valueType="num">
                                      <p:cBhvr>
                                        <p:cTn id="148" dur="1000" fill="hold"/>
                                        <p:tgtEl>
                                          <p:spTgt spid="76"/>
                                        </p:tgtEl>
                                        <p:attrNameLst>
                                          <p:attrName>ppt_x</p:attrName>
                                        </p:attrNameLst>
                                      </p:cBhvr>
                                      <p:tavLst>
                                        <p:tav tm="0">
                                          <p:val>
                                            <p:strVal val="#ppt_x"/>
                                          </p:val>
                                        </p:tav>
                                        <p:tav tm="100000">
                                          <p:val>
                                            <p:strVal val="#ppt_x"/>
                                          </p:val>
                                        </p:tav>
                                      </p:tavLst>
                                    </p:anim>
                                    <p:anim calcmode="lin" valueType="num">
                                      <p:cBhvr>
                                        <p:cTn id="149" dur="1000" fill="hold"/>
                                        <p:tgtEl>
                                          <p:spTgt spid="76"/>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0"/>
                                  </p:stCondLst>
                                  <p:childTnLst>
                                    <p:set>
                                      <p:cBhvr>
                                        <p:cTn id="151" dur="1" fill="hold">
                                          <p:stCondLst>
                                            <p:cond delay="0"/>
                                          </p:stCondLst>
                                        </p:cTn>
                                        <p:tgtEl>
                                          <p:spTgt spid="77"/>
                                        </p:tgtEl>
                                        <p:attrNameLst>
                                          <p:attrName>style.visibility</p:attrName>
                                        </p:attrNameLst>
                                      </p:cBhvr>
                                      <p:to>
                                        <p:strVal val="visible"/>
                                      </p:to>
                                    </p:set>
                                    <p:animEffect transition="in" filter="fade">
                                      <p:cBhvr>
                                        <p:cTn id="152" dur="1000"/>
                                        <p:tgtEl>
                                          <p:spTgt spid="77"/>
                                        </p:tgtEl>
                                      </p:cBhvr>
                                    </p:animEffect>
                                    <p:anim calcmode="lin" valueType="num">
                                      <p:cBhvr>
                                        <p:cTn id="153" dur="1000" fill="hold"/>
                                        <p:tgtEl>
                                          <p:spTgt spid="77"/>
                                        </p:tgtEl>
                                        <p:attrNameLst>
                                          <p:attrName>ppt_x</p:attrName>
                                        </p:attrNameLst>
                                      </p:cBhvr>
                                      <p:tavLst>
                                        <p:tav tm="0">
                                          <p:val>
                                            <p:strVal val="#ppt_x"/>
                                          </p:val>
                                        </p:tav>
                                        <p:tav tm="100000">
                                          <p:val>
                                            <p:strVal val="#ppt_x"/>
                                          </p:val>
                                        </p:tav>
                                      </p:tavLst>
                                    </p:anim>
                                    <p:anim calcmode="lin" valueType="num">
                                      <p:cBhvr>
                                        <p:cTn id="154" dur="1000" fill="hold"/>
                                        <p:tgtEl>
                                          <p:spTgt spid="77"/>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78"/>
                                        </p:tgtEl>
                                        <p:attrNameLst>
                                          <p:attrName>style.visibility</p:attrName>
                                        </p:attrNameLst>
                                      </p:cBhvr>
                                      <p:to>
                                        <p:strVal val="visible"/>
                                      </p:to>
                                    </p:set>
                                    <p:animEffect transition="in" filter="fade">
                                      <p:cBhvr>
                                        <p:cTn id="157" dur="1000"/>
                                        <p:tgtEl>
                                          <p:spTgt spid="78"/>
                                        </p:tgtEl>
                                      </p:cBhvr>
                                    </p:animEffect>
                                    <p:anim calcmode="lin" valueType="num">
                                      <p:cBhvr>
                                        <p:cTn id="158" dur="1000" fill="hold"/>
                                        <p:tgtEl>
                                          <p:spTgt spid="78"/>
                                        </p:tgtEl>
                                        <p:attrNameLst>
                                          <p:attrName>ppt_x</p:attrName>
                                        </p:attrNameLst>
                                      </p:cBhvr>
                                      <p:tavLst>
                                        <p:tav tm="0">
                                          <p:val>
                                            <p:strVal val="#ppt_x"/>
                                          </p:val>
                                        </p:tav>
                                        <p:tav tm="100000">
                                          <p:val>
                                            <p:strVal val="#ppt_x"/>
                                          </p:val>
                                        </p:tav>
                                      </p:tavLst>
                                    </p:anim>
                                    <p:anim calcmode="lin" valueType="num">
                                      <p:cBhvr>
                                        <p:cTn id="159" dur="1000" fill="hold"/>
                                        <p:tgtEl>
                                          <p:spTgt spid="78"/>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79"/>
                                        </p:tgtEl>
                                        <p:attrNameLst>
                                          <p:attrName>style.visibility</p:attrName>
                                        </p:attrNameLst>
                                      </p:cBhvr>
                                      <p:to>
                                        <p:strVal val="visible"/>
                                      </p:to>
                                    </p:set>
                                    <p:animEffect transition="in" filter="fade">
                                      <p:cBhvr>
                                        <p:cTn id="162" dur="1000"/>
                                        <p:tgtEl>
                                          <p:spTgt spid="79"/>
                                        </p:tgtEl>
                                      </p:cBhvr>
                                    </p:animEffect>
                                    <p:anim calcmode="lin" valueType="num">
                                      <p:cBhvr>
                                        <p:cTn id="163" dur="1000" fill="hold"/>
                                        <p:tgtEl>
                                          <p:spTgt spid="79"/>
                                        </p:tgtEl>
                                        <p:attrNameLst>
                                          <p:attrName>ppt_x</p:attrName>
                                        </p:attrNameLst>
                                      </p:cBhvr>
                                      <p:tavLst>
                                        <p:tav tm="0">
                                          <p:val>
                                            <p:strVal val="#ppt_x"/>
                                          </p:val>
                                        </p:tav>
                                        <p:tav tm="100000">
                                          <p:val>
                                            <p:strVal val="#ppt_x"/>
                                          </p:val>
                                        </p:tav>
                                      </p:tavLst>
                                    </p:anim>
                                    <p:anim calcmode="lin" valueType="num">
                                      <p:cBhvr>
                                        <p:cTn id="164" dur="1000" fill="hold"/>
                                        <p:tgtEl>
                                          <p:spTgt spid="79"/>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fade">
                                      <p:cBhvr>
                                        <p:cTn id="167" dur="1000"/>
                                        <p:tgtEl>
                                          <p:spTgt spid="80"/>
                                        </p:tgtEl>
                                      </p:cBhvr>
                                    </p:animEffect>
                                    <p:anim calcmode="lin" valueType="num">
                                      <p:cBhvr>
                                        <p:cTn id="168" dur="1000" fill="hold"/>
                                        <p:tgtEl>
                                          <p:spTgt spid="80"/>
                                        </p:tgtEl>
                                        <p:attrNameLst>
                                          <p:attrName>ppt_x</p:attrName>
                                        </p:attrNameLst>
                                      </p:cBhvr>
                                      <p:tavLst>
                                        <p:tav tm="0">
                                          <p:val>
                                            <p:strVal val="#ppt_x"/>
                                          </p:val>
                                        </p:tav>
                                        <p:tav tm="100000">
                                          <p:val>
                                            <p:strVal val="#ppt_x"/>
                                          </p:val>
                                        </p:tav>
                                      </p:tavLst>
                                    </p:anim>
                                    <p:anim calcmode="lin" valueType="num">
                                      <p:cBhvr>
                                        <p:cTn id="169" dur="1000" fill="hold"/>
                                        <p:tgtEl>
                                          <p:spTgt spid="80"/>
                                        </p:tgtEl>
                                        <p:attrNameLst>
                                          <p:attrName>ppt_y</p:attrName>
                                        </p:attrNameLst>
                                      </p:cBhvr>
                                      <p:tavLst>
                                        <p:tav tm="0">
                                          <p:val>
                                            <p:strVal val="#ppt_y+.1"/>
                                          </p:val>
                                        </p:tav>
                                        <p:tav tm="100000">
                                          <p:val>
                                            <p:strVal val="#ppt_y"/>
                                          </p:val>
                                        </p:tav>
                                      </p:tavLst>
                                    </p:anim>
                                  </p:childTnLst>
                                </p:cTn>
                              </p:par>
                              <p:par>
                                <p:cTn id="170" presetID="42" presetClass="entr" presetSubtype="0" fill="hold" nodeType="withEffect">
                                  <p:stCondLst>
                                    <p:cond delay="0"/>
                                  </p:stCondLst>
                                  <p:childTnLst>
                                    <p:set>
                                      <p:cBhvr>
                                        <p:cTn id="171" dur="1" fill="hold">
                                          <p:stCondLst>
                                            <p:cond delay="0"/>
                                          </p:stCondLst>
                                        </p:cTn>
                                        <p:tgtEl>
                                          <p:spTgt spid="81"/>
                                        </p:tgtEl>
                                        <p:attrNameLst>
                                          <p:attrName>style.visibility</p:attrName>
                                        </p:attrNameLst>
                                      </p:cBhvr>
                                      <p:to>
                                        <p:strVal val="visible"/>
                                      </p:to>
                                    </p:set>
                                    <p:animEffect transition="in" filter="fade">
                                      <p:cBhvr>
                                        <p:cTn id="172" dur="1000"/>
                                        <p:tgtEl>
                                          <p:spTgt spid="81"/>
                                        </p:tgtEl>
                                      </p:cBhvr>
                                    </p:animEffect>
                                    <p:anim calcmode="lin" valueType="num">
                                      <p:cBhvr>
                                        <p:cTn id="173" dur="1000" fill="hold"/>
                                        <p:tgtEl>
                                          <p:spTgt spid="81"/>
                                        </p:tgtEl>
                                        <p:attrNameLst>
                                          <p:attrName>ppt_x</p:attrName>
                                        </p:attrNameLst>
                                      </p:cBhvr>
                                      <p:tavLst>
                                        <p:tav tm="0">
                                          <p:val>
                                            <p:strVal val="#ppt_x"/>
                                          </p:val>
                                        </p:tav>
                                        <p:tav tm="100000">
                                          <p:val>
                                            <p:strVal val="#ppt_x"/>
                                          </p:val>
                                        </p:tav>
                                      </p:tavLst>
                                    </p:anim>
                                    <p:anim calcmode="lin" valueType="num">
                                      <p:cBhvr>
                                        <p:cTn id="174" dur="1000" fill="hold"/>
                                        <p:tgtEl>
                                          <p:spTgt spid="81"/>
                                        </p:tgtEl>
                                        <p:attrNameLst>
                                          <p:attrName>ppt_y</p:attrName>
                                        </p:attrNameLst>
                                      </p:cBhvr>
                                      <p:tavLst>
                                        <p:tav tm="0">
                                          <p:val>
                                            <p:strVal val="#ppt_y+.1"/>
                                          </p:val>
                                        </p:tav>
                                        <p:tav tm="100000">
                                          <p:val>
                                            <p:strVal val="#ppt_y"/>
                                          </p:val>
                                        </p:tav>
                                      </p:tavLst>
                                    </p:anim>
                                  </p:childTnLst>
                                </p:cTn>
                              </p:par>
                              <p:par>
                                <p:cTn id="175" presetID="42" presetClass="entr" presetSubtype="0" fill="hold" nodeType="withEffect">
                                  <p:stCondLst>
                                    <p:cond delay="0"/>
                                  </p:stCondLst>
                                  <p:childTnLst>
                                    <p:set>
                                      <p:cBhvr>
                                        <p:cTn id="176" dur="1" fill="hold">
                                          <p:stCondLst>
                                            <p:cond delay="0"/>
                                          </p:stCondLst>
                                        </p:cTn>
                                        <p:tgtEl>
                                          <p:spTgt spid="82"/>
                                        </p:tgtEl>
                                        <p:attrNameLst>
                                          <p:attrName>style.visibility</p:attrName>
                                        </p:attrNameLst>
                                      </p:cBhvr>
                                      <p:to>
                                        <p:strVal val="visible"/>
                                      </p:to>
                                    </p:set>
                                    <p:animEffect transition="in" filter="fade">
                                      <p:cBhvr>
                                        <p:cTn id="177" dur="1000"/>
                                        <p:tgtEl>
                                          <p:spTgt spid="82"/>
                                        </p:tgtEl>
                                      </p:cBhvr>
                                    </p:animEffect>
                                    <p:anim calcmode="lin" valueType="num">
                                      <p:cBhvr>
                                        <p:cTn id="178" dur="1000" fill="hold"/>
                                        <p:tgtEl>
                                          <p:spTgt spid="82"/>
                                        </p:tgtEl>
                                        <p:attrNameLst>
                                          <p:attrName>ppt_x</p:attrName>
                                        </p:attrNameLst>
                                      </p:cBhvr>
                                      <p:tavLst>
                                        <p:tav tm="0">
                                          <p:val>
                                            <p:strVal val="#ppt_x"/>
                                          </p:val>
                                        </p:tav>
                                        <p:tav tm="100000">
                                          <p:val>
                                            <p:strVal val="#ppt_x"/>
                                          </p:val>
                                        </p:tav>
                                      </p:tavLst>
                                    </p:anim>
                                    <p:anim calcmode="lin" valueType="num">
                                      <p:cBhvr>
                                        <p:cTn id="179" dur="1000" fill="hold"/>
                                        <p:tgtEl>
                                          <p:spTgt spid="82"/>
                                        </p:tgtEl>
                                        <p:attrNameLst>
                                          <p:attrName>ppt_y</p:attrName>
                                        </p:attrNameLst>
                                      </p:cBhvr>
                                      <p:tavLst>
                                        <p:tav tm="0">
                                          <p:val>
                                            <p:strVal val="#ppt_y+.1"/>
                                          </p:val>
                                        </p:tav>
                                        <p:tav tm="100000">
                                          <p:val>
                                            <p:strVal val="#ppt_y"/>
                                          </p:val>
                                        </p:tav>
                                      </p:tavLst>
                                    </p:anim>
                                  </p:childTnLst>
                                </p:cTn>
                              </p:par>
                              <p:par>
                                <p:cTn id="180" presetID="42" presetClass="entr" presetSubtype="0" fill="hold" nodeType="withEffect">
                                  <p:stCondLst>
                                    <p:cond delay="0"/>
                                  </p:stCondLst>
                                  <p:childTnLst>
                                    <p:set>
                                      <p:cBhvr>
                                        <p:cTn id="181" dur="1" fill="hold">
                                          <p:stCondLst>
                                            <p:cond delay="0"/>
                                          </p:stCondLst>
                                        </p:cTn>
                                        <p:tgtEl>
                                          <p:spTgt spid="83"/>
                                        </p:tgtEl>
                                        <p:attrNameLst>
                                          <p:attrName>style.visibility</p:attrName>
                                        </p:attrNameLst>
                                      </p:cBhvr>
                                      <p:to>
                                        <p:strVal val="visible"/>
                                      </p:to>
                                    </p:set>
                                    <p:animEffect transition="in" filter="fade">
                                      <p:cBhvr>
                                        <p:cTn id="182" dur="1000"/>
                                        <p:tgtEl>
                                          <p:spTgt spid="83"/>
                                        </p:tgtEl>
                                      </p:cBhvr>
                                    </p:animEffect>
                                    <p:anim calcmode="lin" valueType="num">
                                      <p:cBhvr>
                                        <p:cTn id="183" dur="1000" fill="hold"/>
                                        <p:tgtEl>
                                          <p:spTgt spid="83"/>
                                        </p:tgtEl>
                                        <p:attrNameLst>
                                          <p:attrName>ppt_x</p:attrName>
                                        </p:attrNameLst>
                                      </p:cBhvr>
                                      <p:tavLst>
                                        <p:tav tm="0">
                                          <p:val>
                                            <p:strVal val="#ppt_x"/>
                                          </p:val>
                                        </p:tav>
                                        <p:tav tm="100000">
                                          <p:val>
                                            <p:strVal val="#ppt_x"/>
                                          </p:val>
                                        </p:tav>
                                      </p:tavLst>
                                    </p:anim>
                                    <p:anim calcmode="lin" valueType="num">
                                      <p:cBhvr>
                                        <p:cTn id="184" dur="1000" fill="hold"/>
                                        <p:tgtEl>
                                          <p:spTgt spid="83"/>
                                        </p:tgtEl>
                                        <p:attrNameLst>
                                          <p:attrName>ppt_y</p:attrName>
                                        </p:attrNameLst>
                                      </p:cBhvr>
                                      <p:tavLst>
                                        <p:tav tm="0">
                                          <p:val>
                                            <p:strVal val="#ppt_y+.1"/>
                                          </p:val>
                                        </p:tav>
                                        <p:tav tm="100000">
                                          <p:val>
                                            <p:strVal val="#ppt_y"/>
                                          </p:val>
                                        </p:tav>
                                      </p:tavLst>
                                    </p:anim>
                                  </p:childTnLst>
                                </p:cTn>
                              </p:par>
                              <p:par>
                                <p:cTn id="185" presetID="42" presetClass="entr" presetSubtype="0" fill="hold" nodeType="withEffect">
                                  <p:stCondLst>
                                    <p:cond delay="0"/>
                                  </p:stCondLst>
                                  <p:childTnLst>
                                    <p:set>
                                      <p:cBhvr>
                                        <p:cTn id="186" dur="1" fill="hold">
                                          <p:stCondLst>
                                            <p:cond delay="0"/>
                                          </p:stCondLst>
                                        </p:cTn>
                                        <p:tgtEl>
                                          <p:spTgt spid="84"/>
                                        </p:tgtEl>
                                        <p:attrNameLst>
                                          <p:attrName>style.visibility</p:attrName>
                                        </p:attrNameLst>
                                      </p:cBhvr>
                                      <p:to>
                                        <p:strVal val="visible"/>
                                      </p:to>
                                    </p:set>
                                    <p:animEffect transition="in" filter="fade">
                                      <p:cBhvr>
                                        <p:cTn id="187" dur="1000"/>
                                        <p:tgtEl>
                                          <p:spTgt spid="84"/>
                                        </p:tgtEl>
                                      </p:cBhvr>
                                    </p:animEffect>
                                    <p:anim calcmode="lin" valueType="num">
                                      <p:cBhvr>
                                        <p:cTn id="188" dur="1000" fill="hold"/>
                                        <p:tgtEl>
                                          <p:spTgt spid="84"/>
                                        </p:tgtEl>
                                        <p:attrNameLst>
                                          <p:attrName>ppt_x</p:attrName>
                                        </p:attrNameLst>
                                      </p:cBhvr>
                                      <p:tavLst>
                                        <p:tav tm="0">
                                          <p:val>
                                            <p:strVal val="#ppt_x"/>
                                          </p:val>
                                        </p:tav>
                                        <p:tav tm="100000">
                                          <p:val>
                                            <p:strVal val="#ppt_x"/>
                                          </p:val>
                                        </p:tav>
                                      </p:tavLst>
                                    </p:anim>
                                    <p:anim calcmode="lin" valueType="num">
                                      <p:cBhvr>
                                        <p:cTn id="189" dur="1000" fill="hold"/>
                                        <p:tgtEl>
                                          <p:spTgt spid="84"/>
                                        </p:tgtEl>
                                        <p:attrNameLst>
                                          <p:attrName>ppt_y</p:attrName>
                                        </p:attrNameLst>
                                      </p:cBhvr>
                                      <p:tavLst>
                                        <p:tav tm="0">
                                          <p:val>
                                            <p:strVal val="#ppt_y+.1"/>
                                          </p:val>
                                        </p:tav>
                                        <p:tav tm="100000">
                                          <p:val>
                                            <p:strVal val="#ppt_y"/>
                                          </p:val>
                                        </p:tav>
                                      </p:tavLst>
                                    </p:anim>
                                  </p:childTnLst>
                                </p:cTn>
                              </p:par>
                              <p:par>
                                <p:cTn id="190" presetID="42" presetClass="entr" presetSubtype="0" fill="hold" nodeType="withEffect">
                                  <p:stCondLst>
                                    <p:cond delay="0"/>
                                  </p:stCondLst>
                                  <p:childTnLst>
                                    <p:set>
                                      <p:cBhvr>
                                        <p:cTn id="191" dur="1" fill="hold">
                                          <p:stCondLst>
                                            <p:cond delay="0"/>
                                          </p:stCondLst>
                                        </p:cTn>
                                        <p:tgtEl>
                                          <p:spTgt spid="85"/>
                                        </p:tgtEl>
                                        <p:attrNameLst>
                                          <p:attrName>style.visibility</p:attrName>
                                        </p:attrNameLst>
                                      </p:cBhvr>
                                      <p:to>
                                        <p:strVal val="visible"/>
                                      </p:to>
                                    </p:set>
                                    <p:animEffect transition="in" filter="fade">
                                      <p:cBhvr>
                                        <p:cTn id="192" dur="1000"/>
                                        <p:tgtEl>
                                          <p:spTgt spid="85"/>
                                        </p:tgtEl>
                                      </p:cBhvr>
                                    </p:animEffect>
                                    <p:anim calcmode="lin" valueType="num">
                                      <p:cBhvr>
                                        <p:cTn id="193" dur="1000" fill="hold"/>
                                        <p:tgtEl>
                                          <p:spTgt spid="85"/>
                                        </p:tgtEl>
                                        <p:attrNameLst>
                                          <p:attrName>ppt_x</p:attrName>
                                        </p:attrNameLst>
                                      </p:cBhvr>
                                      <p:tavLst>
                                        <p:tav tm="0">
                                          <p:val>
                                            <p:strVal val="#ppt_x"/>
                                          </p:val>
                                        </p:tav>
                                        <p:tav tm="100000">
                                          <p:val>
                                            <p:strVal val="#ppt_x"/>
                                          </p:val>
                                        </p:tav>
                                      </p:tavLst>
                                    </p:anim>
                                    <p:anim calcmode="lin" valueType="num">
                                      <p:cBhvr>
                                        <p:cTn id="194" dur="1000" fill="hold"/>
                                        <p:tgtEl>
                                          <p:spTgt spid="85"/>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86"/>
                                        </p:tgtEl>
                                        <p:attrNameLst>
                                          <p:attrName>style.visibility</p:attrName>
                                        </p:attrNameLst>
                                      </p:cBhvr>
                                      <p:to>
                                        <p:strVal val="visible"/>
                                      </p:to>
                                    </p:set>
                                    <p:animEffect transition="in" filter="fade">
                                      <p:cBhvr>
                                        <p:cTn id="197" dur="1000"/>
                                        <p:tgtEl>
                                          <p:spTgt spid="86"/>
                                        </p:tgtEl>
                                      </p:cBhvr>
                                    </p:animEffect>
                                    <p:anim calcmode="lin" valueType="num">
                                      <p:cBhvr>
                                        <p:cTn id="198" dur="1000" fill="hold"/>
                                        <p:tgtEl>
                                          <p:spTgt spid="86"/>
                                        </p:tgtEl>
                                        <p:attrNameLst>
                                          <p:attrName>ppt_x</p:attrName>
                                        </p:attrNameLst>
                                      </p:cBhvr>
                                      <p:tavLst>
                                        <p:tav tm="0">
                                          <p:val>
                                            <p:strVal val="#ppt_x"/>
                                          </p:val>
                                        </p:tav>
                                        <p:tav tm="100000">
                                          <p:val>
                                            <p:strVal val="#ppt_x"/>
                                          </p:val>
                                        </p:tav>
                                      </p:tavLst>
                                    </p:anim>
                                    <p:anim calcmode="lin" valueType="num">
                                      <p:cBhvr>
                                        <p:cTn id="199" dur="1000" fill="hold"/>
                                        <p:tgtEl>
                                          <p:spTgt spid="86"/>
                                        </p:tgtEl>
                                        <p:attrNameLst>
                                          <p:attrName>ppt_y</p:attrName>
                                        </p:attrNameLst>
                                      </p:cBhvr>
                                      <p:tavLst>
                                        <p:tav tm="0">
                                          <p:val>
                                            <p:strVal val="#ppt_y+.1"/>
                                          </p:val>
                                        </p:tav>
                                        <p:tav tm="100000">
                                          <p:val>
                                            <p:strVal val="#ppt_y"/>
                                          </p:val>
                                        </p:tav>
                                      </p:tavLst>
                                    </p:anim>
                                  </p:childTnLst>
                                </p:cTn>
                              </p:par>
                              <p:par>
                                <p:cTn id="200" presetID="42" presetClass="entr" presetSubtype="0" fill="hold" nodeType="withEffect">
                                  <p:stCondLst>
                                    <p:cond delay="0"/>
                                  </p:stCondLst>
                                  <p:childTnLst>
                                    <p:set>
                                      <p:cBhvr>
                                        <p:cTn id="201" dur="1" fill="hold">
                                          <p:stCondLst>
                                            <p:cond delay="0"/>
                                          </p:stCondLst>
                                        </p:cTn>
                                        <p:tgtEl>
                                          <p:spTgt spid="87"/>
                                        </p:tgtEl>
                                        <p:attrNameLst>
                                          <p:attrName>style.visibility</p:attrName>
                                        </p:attrNameLst>
                                      </p:cBhvr>
                                      <p:to>
                                        <p:strVal val="visible"/>
                                      </p:to>
                                    </p:set>
                                    <p:animEffect transition="in" filter="fade">
                                      <p:cBhvr>
                                        <p:cTn id="202" dur="1000"/>
                                        <p:tgtEl>
                                          <p:spTgt spid="87"/>
                                        </p:tgtEl>
                                      </p:cBhvr>
                                    </p:animEffect>
                                    <p:anim calcmode="lin" valueType="num">
                                      <p:cBhvr>
                                        <p:cTn id="203" dur="1000" fill="hold"/>
                                        <p:tgtEl>
                                          <p:spTgt spid="87"/>
                                        </p:tgtEl>
                                        <p:attrNameLst>
                                          <p:attrName>ppt_x</p:attrName>
                                        </p:attrNameLst>
                                      </p:cBhvr>
                                      <p:tavLst>
                                        <p:tav tm="0">
                                          <p:val>
                                            <p:strVal val="#ppt_x"/>
                                          </p:val>
                                        </p:tav>
                                        <p:tav tm="100000">
                                          <p:val>
                                            <p:strVal val="#ppt_x"/>
                                          </p:val>
                                        </p:tav>
                                      </p:tavLst>
                                    </p:anim>
                                    <p:anim calcmode="lin" valueType="num">
                                      <p:cBhvr>
                                        <p:cTn id="204" dur="1000" fill="hold"/>
                                        <p:tgtEl>
                                          <p:spTgt spid="87"/>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88"/>
                                        </p:tgtEl>
                                        <p:attrNameLst>
                                          <p:attrName>style.visibility</p:attrName>
                                        </p:attrNameLst>
                                      </p:cBhvr>
                                      <p:to>
                                        <p:strVal val="visible"/>
                                      </p:to>
                                    </p:set>
                                    <p:animEffect transition="in" filter="fade">
                                      <p:cBhvr>
                                        <p:cTn id="207" dur="1000"/>
                                        <p:tgtEl>
                                          <p:spTgt spid="88"/>
                                        </p:tgtEl>
                                      </p:cBhvr>
                                    </p:animEffect>
                                    <p:anim calcmode="lin" valueType="num">
                                      <p:cBhvr>
                                        <p:cTn id="208" dur="1000" fill="hold"/>
                                        <p:tgtEl>
                                          <p:spTgt spid="88"/>
                                        </p:tgtEl>
                                        <p:attrNameLst>
                                          <p:attrName>ppt_x</p:attrName>
                                        </p:attrNameLst>
                                      </p:cBhvr>
                                      <p:tavLst>
                                        <p:tav tm="0">
                                          <p:val>
                                            <p:strVal val="#ppt_x"/>
                                          </p:val>
                                        </p:tav>
                                        <p:tav tm="100000">
                                          <p:val>
                                            <p:strVal val="#ppt_x"/>
                                          </p:val>
                                        </p:tav>
                                      </p:tavLst>
                                    </p:anim>
                                    <p:anim calcmode="lin" valueType="num">
                                      <p:cBhvr>
                                        <p:cTn id="209" dur="1000" fill="hold"/>
                                        <p:tgtEl>
                                          <p:spTgt spid="88"/>
                                        </p:tgtEl>
                                        <p:attrNameLst>
                                          <p:attrName>ppt_y</p:attrName>
                                        </p:attrNameLst>
                                      </p:cBhvr>
                                      <p:tavLst>
                                        <p:tav tm="0">
                                          <p:val>
                                            <p:strVal val="#ppt_y+.1"/>
                                          </p:val>
                                        </p:tav>
                                        <p:tav tm="100000">
                                          <p:val>
                                            <p:strVal val="#ppt_y"/>
                                          </p:val>
                                        </p:tav>
                                      </p:tavLst>
                                    </p:anim>
                                  </p:childTnLst>
                                </p:cTn>
                              </p:par>
                              <p:par>
                                <p:cTn id="210" presetID="42" presetClass="entr" presetSubtype="0" fill="hold" nodeType="withEffect">
                                  <p:stCondLst>
                                    <p:cond delay="0"/>
                                  </p:stCondLst>
                                  <p:childTnLst>
                                    <p:set>
                                      <p:cBhvr>
                                        <p:cTn id="211" dur="1" fill="hold">
                                          <p:stCondLst>
                                            <p:cond delay="0"/>
                                          </p:stCondLst>
                                        </p:cTn>
                                        <p:tgtEl>
                                          <p:spTgt spid="89"/>
                                        </p:tgtEl>
                                        <p:attrNameLst>
                                          <p:attrName>style.visibility</p:attrName>
                                        </p:attrNameLst>
                                      </p:cBhvr>
                                      <p:to>
                                        <p:strVal val="visible"/>
                                      </p:to>
                                    </p:set>
                                    <p:animEffect transition="in" filter="fade">
                                      <p:cBhvr>
                                        <p:cTn id="212" dur="1000"/>
                                        <p:tgtEl>
                                          <p:spTgt spid="89"/>
                                        </p:tgtEl>
                                      </p:cBhvr>
                                    </p:animEffect>
                                    <p:anim calcmode="lin" valueType="num">
                                      <p:cBhvr>
                                        <p:cTn id="213" dur="1000" fill="hold"/>
                                        <p:tgtEl>
                                          <p:spTgt spid="89"/>
                                        </p:tgtEl>
                                        <p:attrNameLst>
                                          <p:attrName>ppt_x</p:attrName>
                                        </p:attrNameLst>
                                      </p:cBhvr>
                                      <p:tavLst>
                                        <p:tav tm="0">
                                          <p:val>
                                            <p:strVal val="#ppt_x"/>
                                          </p:val>
                                        </p:tav>
                                        <p:tav tm="100000">
                                          <p:val>
                                            <p:strVal val="#ppt_x"/>
                                          </p:val>
                                        </p:tav>
                                      </p:tavLst>
                                    </p:anim>
                                    <p:anim calcmode="lin" valueType="num">
                                      <p:cBhvr>
                                        <p:cTn id="214" dur="1000" fill="hold"/>
                                        <p:tgtEl>
                                          <p:spTgt spid="89"/>
                                        </p:tgtEl>
                                        <p:attrNameLst>
                                          <p:attrName>ppt_y</p:attrName>
                                        </p:attrNameLst>
                                      </p:cBhvr>
                                      <p:tavLst>
                                        <p:tav tm="0">
                                          <p:val>
                                            <p:strVal val="#ppt_y+.1"/>
                                          </p:val>
                                        </p:tav>
                                        <p:tav tm="100000">
                                          <p:val>
                                            <p:strVal val="#ppt_y"/>
                                          </p:val>
                                        </p:tav>
                                      </p:tavLst>
                                    </p:anim>
                                  </p:childTnLst>
                                </p:cTn>
                              </p:par>
                              <p:par>
                                <p:cTn id="215" presetID="42" presetClass="entr" presetSubtype="0" fill="hold" nodeType="withEffect">
                                  <p:stCondLst>
                                    <p:cond delay="0"/>
                                  </p:stCondLst>
                                  <p:childTnLst>
                                    <p:set>
                                      <p:cBhvr>
                                        <p:cTn id="216" dur="1" fill="hold">
                                          <p:stCondLst>
                                            <p:cond delay="0"/>
                                          </p:stCondLst>
                                        </p:cTn>
                                        <p:tgtEl>
                                          <p:spTgt spid="90"/>
                                        </p:tgtEl>
                                        <p:attrNameLst>
                                          <p:attrName>style.visibility</p:attrName>
                                        </p:attrNameLst>
                                      </p:cBhvr>
                                      <p:to>
                                        <p:strVal val="visible"/>
                                      </p:to>
                                    </p:set>
                                    <p:animEffect transition="in" filter="fade">
                                      <p:cBhvr>
                                        <p:cTn id="217" dur="1000"/>
                                        <p:tgtEl>
                                          <p:spTgt spid="90"/>
                                        </p:tgtEl>
                                      </p:cBhvr>
                                    </p:animEffect>
                                    <p:anim calcmode="lin" valueType="num">
                                      <p:cBhvr>
                                        <p:cTn id="218" dur="1000" fill="hold"/>
                                        <p:tgtEl>
                                          <p:spTgt spid="90"/>
                                        </p:tgtEl>
                                        <p:attrNameLst>
                                          <p:attrName>ppt_x</p:attrName>
                                        </p:attrNameLst>
                                      </p:cBhvr>
                                      <p:tavLst>
                                        <p:tav tm="0">
                                          <p:val>
                                            <p:strVal val="#ppt_x"/>
                                          </p:val>
                                        </p:tav>
                                        <p:tav tm="100000">
                                          <p:val>
                                            <p:strVal val="#ppt_x"/>
                                          </p:val>
                                        </p:tav>
                                      </p:tavLst>
                                    </p:anim>
                                    <p:anim calcmode="lin" valueType="num">
                                      <p:cBhvr>
                                        <p:cTn id="219" dur="1000" fill="hold"/>
                                        <p:tgtEl>
                                          <p:spTgt spid="90"/>
                                        </p:tgtEl>
                                        <p:attrNameLst>
                                          <p:attrName>ppt_y</p:attrName>
                                        </p:attrNameLst>
                                      </p:cBhvr>
                                      <p:tavLst>
                                        <p:tav tm="0">
                                          <p:val>
                                            <p:strVal val="#ppt_y+.1"/>
                                          </p:val>
                                        </p:tav>
                                        <p:tav tm="100000">
                                          <p:val>
                                            <p:strVal val="#ppt_y"/>
                                          </p:val>
                                        </p:tav>
                                      </p:tavLst>
                                    </p:anim>
                                  </p:childTnLst>
                                </p:cTn>
                              </p:par>
                              <p:par>
                                <p:cTn id="220" presetID="42" presetClass="entr" presetSubtype="0" fill="hold" nodeType="withEffect">
                                  <p:stCondLst>
                                    <p:cond delay="0"/>
                                  </p:stCondLst>
                                  <p:childTnLst>
                                    <p:set>
                                      <p:cBhvr>
                                        <p:cTn id="221" dur="1" fill="hold">
                                          <p:stCondLst>
                                            <p:cond delay="0"/>
                                          </p:stCondLst>
                                        </p:cTn>
                                        <p:tgtEl>
                                          <p:spTgt spid="91"/>
                                        </p:tgtEl>
                                        <p:attrNameLst>
                                          <p:attrName>style.visibility</p:attrName>
                                        </p:attrNameLst>
                                      </p:cBhvr>
                                      <p:to>
                                        <p:strVal val="visible"/>
                                      </p:to>
                                    </p:set>
                                    <p:animEffect transition="in" filter="fade">
                                      <p:cBhvr>
                                        <p:cTn id="222" dur="1000"/>
                                        <p:tgtEl>
                                          <p:spTgt spid="91"/>
                                        </p:tgtEl>
                                      </p:cBhvr>
                                    </p:animEffect>
                                    <p:anim calcmode="lin" valueType="num">
                                      <p:cBhvr>
                                        <p:cTn id="223" dur="1000" fill="hold"/>
                                        <p:tgtEl>
                                          <p:spTgt spid="91"/>
                                        </p:tgtEl>
                                        <p:attrNameLst>
                                          <p:attrName>ppt_x</p:attrName>
                                        </p:attrNameLst>
                                      </p:cBhvr>
                                      <p:tavLst>
                                        <p:tav tm="0">
                                          <p:val>
                                            <p:strVal val="#ppt_x"/>
                                          </p:val>
                                        </p:tav>
                                        <p:tav tm="100000">
                                          <p:val>
                                            <p:strVal val="#ppt_x"/>
                                          </p:val>
                                        </p:tav>
                                      </p:tavLst>
                                    </p:anim>
                                    <p:anim calcmode="lin" valueType="num">
                                      <p:cBhvr>
                                        <p:cTn id="224" dur="1000" fill="hold"/>
                                        <p:tgtEl>
                                          <p:spTgt spid="91"/>
                                        </p:tgtEl>
                                        <p:attrNameLst>
                                          <p:attrName>ppt_y</p:attrName>
                                        </p:attrNameLst>
                                      </p:cBhvr>
                                      <p:tavLst>
                                        <p:tav tm="0">
                                          <p:val>
                                            <p:strVal val="#ppt_y+.1"/>
                                          </p:val>
                                        </p:tav>
                                        <p:tav tm="100000">
                                          <p:val>
                                            <p:strVal val="#ppt_y"/>
                                          </p:val>
                                        </p:tav>
                                      </p:tavLst>
                                    </p:anim>
                                  </p:childTnLst>
                                </p:cTn>
                              </p:par>
                              <p:par>
                                <p:cTn id="225" presetID="42" presetClass="entr" presetSubtype="0" fill="hold" nodeType="withEffect">
                                  <p:stCondLst>
                                    <p:cond delay="0"/>
                                  </p:stCondLst>
                                  <p:childTnLst>
                                    <p:set>
                                      <p:cBhvr>
                                        <p:cTn id="226" dur="1" fill="hold">
                                          <p:stCondLst>
                                            <p:cond delay="0"/>
                                          </p:stCondLst>
                                        </p:cTn>
                                        <p:tgtEl>
                                          <p:spTgt spid="92"/>
                                        </p:tgtEl>
                                        <p:attrNameLst>
                                          <p:attrName>style.visibility</p:attrName>
                                        </p:attrNameLst>
                                      </p:cBhvr>
                                      <p:to>
                                        <p:strVal val="visible"/>
                                      </p:to>
                                    </p:set>
                                    <p:animEffect transition="in" filter="fade">
                                      <p:cBhvr>
                                        <p:cTn id="227" dur="1000"/>
                                        <p:tgtEl>
                                          <p:spTgt spid="92"/>
                                        </p:tgtEl>
                                      </p:cBhvr>
                                    </p:animEffect>
                                    <p:anim calcmode="lin" valueType="num">
                                      <p:cBhvr>
                                        <p:cTn id="228" dur="1000" fill="hold"/>
                                        <p:tgtEl>
                                          <p:spTgt spid="92"/>
                                        </p:tgtEl>
                                        <p:attrNameLst>
                                          <p:attrName>ppt_x</p:attrName>
                                        </p:attrNameLst>
                                      </p:cBhvr>
                                      <p:tavLst>
                                        <p:tav tm="0">
                                          <p:val>
                                            <p:strVal val="#ppt_x"/>
                                          </p:val>
                                        </p:tav>
                                        <p:tav tm="100000">
                                          <p:val>
                                            <p:strVal val="#ppt_x"/>
                                          </p:val>
                                        </p:tav>
                                      </p:tavLst>
                                    </p:anim>
                                    <p:anim calcmode="lin" valueType="num">
                                      <p:cBhvr>
                                        <p:cTn id="229" dur="1000" fill="hold"/>
                                        <p:tgtEl>
                                          <p:spTgt spid="92"/>
                                        </p:tgtEl>
                                        <p:attrNameLst>
                                          <p:attrName>ppt_y</p:attrName>
                                        </p:attrNameLst>
                                      </p:cBhvr>
                                      <p:tavLst>
                                        <p:tav tm="0">
                                          <p:val>
                                            <p:strVal val="#ppt_y+.1"/>
                                          </p:val>
                                        </p:tav>
                                        <p:tav tm="100000">
                                          <p:val>
                                            <p:strVal val="#ppt_y"/>
                                          </p:val>
                                        </p:tav>
                                      </p:tavLst>
                                    </p:anim>
                                  </p:childTnLst>
                                </p:cTn>
                              </p:par>
                              <p:par>
                                <p:cTn id="230" presetID="42" presetClass="entr" presetSubtype="0" fill="hold" nodeType="withEffect">
                                  <p:stCondLst>
                                    <p:cond delay="0"/>
                                  </p:stCondLst>
                                  <p:childTnLst>
                                    <p:set>
                                      <p:cBhvr>
                                        <p:cTn id="231" dur="1" fill="hold">
                                          <p:stCondLst>
                                            <p:cond delay="0"/>
                                          </p:stCondLst>
                                        </p:cTn>
                                        <p:tgtEl>
                                          <p:spTgt spid="93"/>
                                        </p:tgtEl>
                                        <p:attrNameLst>
                                          <p:attrName>style.visibility</p:attrName>
                                        </p:attrNameLst>
                                      </p:cBhvr>
                                      <p:to>
                                        <p:strVal val="visible"/>
                                      </p:to>
                                    </p:set>
                                    <p:animEffect transition="in" filter="fade">
                                      <p:cBhvr>
                                        <p:cTn id="232" dur="1000"/>
                                        <p:tgtEl>
                                          <p:spTgt spid="93"/>
                                        </p:tgtEl>
                                      </p:cBhvr>
                                    </p:animEffect>
                                    <p:anim calcmode="lin" valueType="num">
                                      <p:cBhvr>
                                        <p:cTn id="233" dur="1000" fill="hold"/>
                                        <p:tgtEl>
                                          <p:spTgt spid="93"/>
                                        </p:tgtEl>
                                        <p:attrNameLst>
                                          <p:attrName>ppt_x</p:attrName>
                                        </p:attrNameLst>
                                      </p:cBhvr>
                                      <p:tavLst>
                                        <p:tav tm="0">
                                          <p:val>
                                            <p:strVal val="#ppt_x"/>
                                          </p:val>
                                        </p:tav>
                                        <p:tav tm="100000">
                                          <p:val>
                                            <p:strVal val="#ppt_x"/>
                                          </p:val>
                                        </p:tav>
                                      </p:tavLst>
                                    </p:anim>
                                    <p:anim calcmode="lin" valueType="num">
                                      <p:cBhvr>
                                        <p:cTn id="234" dur="1000" fill="hold"/>
                                        <p:tgtEl>
                                          <p:spTgt spid="93"/>
                                        </p:tgtEl>
                                        <p:attrNameLst>
                                          <p:attrName>ppt_y</p:attrName>
                                        </p:attrNameLst>
                                      </p:cBhvr>
                                      <p:tavLst>
                                        <p:tav tm="0">
                                          <p:val>
                                            <p:strVal val="#ppt_y+.1"/>
                                          </p:val>
                                        </p:tav>
                                        <p:tav tm="100000">
                                          <p:val>
                                            <p:strVal val="#ppt_y"/>
                                          </p:val>
                                        </p:tav>
                                      </p:tavLst>
                                    </p:anim>
                                  </p:childTnLst>
                                </p:cTn>
                              </p:par>
                              <p:par>
                                <p:cTn id="235" presetID="42" presetClass="entr" presetSubtype="0" fill="hold" nodeType="withEffect">
                                  <p:stCondLst>
                                    <p:cond delay="0"/>
                                  </p:stCondLst>
                                  <p:childTnLst>
                                    <p:set>
                                      <p:cBhvr>
                                        <p:cTn id="236" dur="1" fill="hold">
                                          <p:stCondLst>
                                            <p:cond delay="0"/>
                                          </p:stCondLst>
                                        </p:cTn>
                                        <p:tgtEl>
                                          <p:spTgt spid="94"/>
                                        </p:tgtEl>
                                        <p:attrNameLst>
                                          <p:attrName>style.visibility</p:attrName>
                                        </p:attrNameLst>
                                      </p:cBhvr>
                                      <p:to>
                                        <p:strVal val="visible"/>
                                      </p:to>
                                    </p:set>
                                    <p:animEffect transition="in" filter="fade">
                                      <p:cBhvr>
                                        <p:cTn id="237" dur="1000"/>
                                        <p:tgtEl>
                                          <p:spTgt spid="94"/>
                                        </p:tgtEl>
                                      </p:cBhvr>
                                    </p:animEffect>
                                    <p:anim calcmode="lin" valueType="num">
                                      <p:cBhvr>
                                        <p:cTn id="238" dur="1000" fill="hold"/>
                                        <p:tgtEl>
                                          <p:spTgt spid="94"/>
                                        </p:tgtEl>
                                        <p:attrNameLst>
                                          <p:attrName>ppt_x</p:attrName>
                                        </p:attrNameLst>
                                      </p:cBhvr>
                                      <p:tavLst>
                                        <p:tav tm="0">
                                          <p:val>
                                            <p:strVal val="#ppt_x"/>
                                          </p:val>
                                        </p:tav>
                                        <p:tav tm="100000">
                                          <p:val>
                                            <p:strVal val="#ppt_x"/>
                                          </p:val>
                                        </p:tav>
                                      </p:tavLst>
                                    </p:anim>
                                    <p:anim calcmode="lin" valueType="num">
                                      <p:cBhvr>
                                        <p:cTn id="239" dur="1000" fill="hold"/>
                                        <p:tgtEl>
                                          <p:spTgt spid="94"/>
                                        </p:tgtEl>
                                        <p:attrNameLst>
                                          <p:attrName>ppt_y</p:attrName>
                                        </p:attrNameLst>
                                      </p:cBhvr>
                                      <p:tavLst>
                                        <p:tav tm="0">
                                          <p:val>
                                            <p:strVal val="#ppt_y+.1"/>
                                          </p:val>
                                        </p:tav>
                                        <p:tav tm="100000">
                                          <p:val>
                                            <p:strVal val="#ppt_y"/>
                                          </p:val>
                                        </p:tav>
                                      </p:tavLst>
                                    </p:anim>
                                  </p:childTnLst>
                                </p:cTn>
                              </p:par>
                              <p:par>
                                <p:cTn id="240" presetID="42" presetClass="entr" presetSubtype="0" fill="hold" nodeType="withEffect">
                                  <p:stCondLst>
                                    <p:cond delay="0"/>
                                  </p:stCondLst>
                                  <p:childTnLst>
                                    <p:set>
                                      <p:cBhvr>
                                        <p:cTn id="241" dur="1" fill="hold">
                                          <p:stCondLst>
                                            <p:cond delay="0"/>
                                          </p:stCondLst>
                                        </p:cTn>
                                        <p:tgtEl>
                                          <p:spTgt spid="95"/>
                                        </p:tgtEl>
                                        <p:attrNameLst>
                                          <p:attrName>style.visibility</p:attrName>
                                        </p:attrNameLst>
                                      </p:cBhvr>
                                      <p:to>
                                        <p:strVal val="visible"/>
                                      </p:to>
                                    </p:set>
                                    <p:animEffect transition="in" filter="fade">
                                      <p:cBhvr>
                                        <p:cTn id="242" dur="1000"/>
                                        <p:tgtEl>
                                          <p:spTgt spid="95"/>
                                        </p:tgtEl>
                                      </p:cBhvr>
                                    </p:animEffect>
                                    <p:anim calcmode="lin" valueType="num">
                                      <p:cBhvr>
                                        <p:cTn id="243" dur="1000" fill="hold"/>
                                        <p:tgtEl>
                                          <p:spTgt spid="95"/>
                                        </p:tgtEl>
                                        <p:attrNameLst>
                                          <p:attrName>ppt_x</p:attrName>
                                        </p:attrNameLst>
                                      </p:cBhvr>
                                      <p:tavLst>
                                        <p:tav tm="0">
                                          <p:val>
                                            <p:strVal val="#ppt_x"/>
                                          </p:val>
                                        </p:tav>
                                        <p:tav tm="100000">
                                          <p:val>
                                            <p:strVal val="#ppt_x"/>
                                          </p:val>
                                        </p:tav>
                                      </p:tavLst>
                                    </p:anim>
                                    <p:anim calcmode="lin" valueType="num">
                                      <p:cBhvr>
                                        <p:cTn id="244" dur="1000" fill="hold"/>
                                        <p:tgtEl>
                                          <p:spTgt spid="95"/>
                                        </p:tgtEl>
                                        <p:attrNameLst>
                                          <p:attrName>ppt_y</p:attrName>
                                        </p:attrNameLst>
                                      </p:cBhvr>
                                      <p:tavLst>
                                        <p:tav tm="0">
                                          <p:val>
                                            <p:strVal val="#ppt_y+.1"/>
                                          </p:val>
                                        </p:tav>
                                        <p:tav tm="100000">
                                          <p:val>
                                            <p:strVal val="#ppt_y"/>
                                          </p:val>
                                        </p:tav>
                                      </p:tavLst>
                                    </p:anim>
                                  </p:childTnLst>
                                </p:cTn>
                              </p:par>
                              <p:par>
                                <p:cTn id="245" presetID="42" presetClass="entr" presetSubtype="0" fill="hold" nodeType="withEffect">
                                  <p:stCondLst>
                                    <p:cond delay="0"/>
                                  </p:stCondLst>
                                  <p:childTnLst>
                                    <p:set>
                                      <p:cBhvr>
                                        <p:cTn id="246" dur="1" fill="hold">
                                          <p:stCondLst>
                                            <p:cond delay="0"/>
                                          </p:stCondLst>
                                        </p:cTn>
                                        <p:tgtEl>
                                          <p:spTgt spid="96"/>
                                        </p:tgtEl>
                                        <p:attrNameLst>
                                          <p:attrName>style.visibility</p:attrName>
                                        </p:attrNameLst>
                                      </p:cBhvr>
                                      <p:to>
                                        <p:strVal val="visible"/>
                                      </p:to>
                                    </p:set>
                                    <p:animEffect transition="in" filter="fade">
                                      <p:cBhvr>
                                        <p:cTn id="247" dur="1000"/>
                                        <p:tgtEl>
                                          <p:spTgt spid="96"/>
                                        </p:tgtEl>
                                      </p:cBhvr>
                                    </p:animEffect>
                                    <p:anim calcmode="lin" valueType="num">
                                      <p:cBhvr>
                                        <p:cTn id="248" dur="1000" fill="hold"/>
                                        <p:tgtEl>
                                          <p:spTgt spid="96"/>
                                        </p:tgtEl>
                                        <p:attrNameLst>
                                          <p:attrName>ppt_x</p:attrName>
                                        </p:attrNameLst>
                                      </p:cBhvr>
                                      <p:tavLst>
                                        <p:tav tm="0">
                                          <p:val>
                                            <p:strVal val="#ppt_x"/>
                                          </p:val>
                                        </p:tav>
                                        <p:tav tm="100000">
                                          <p:val>
                                            <p:strVal val="#ppt_x"/>
                                          </p:val>
                                        </p:tav>
                                      </p:tavLst>
                                    </p:anim>
                                    <p:anim calcmode="lin" valueType="num">
                                      <p:cBhvr>
                                        <p:cTn id="249" dur="1000" fill="hold"/>
                                        <p:tgtEl>
                                          <p:spTgt spid="96"/>
                                        </p:tgtEl>
                                        <p:attrNameLst>
                                          <p:attrName>ppt_y</p:attrName>
                                        </p:attrNameLst>
                                      </p:cBhvr>
                                      <p:tavLst>
                                        <p:tav tm="0">
                                          <p:val>
                                            <p:strVal val="#ppt_y+.1"/>
                                          </p:val>
                                        </p:tav>
                                        <p:tav tm="100000">
                                          <p:val>
                                            <p:strVal val="#ppt_y"/>
                                          </p:val>
                                        </p:tav>
                                      </p:tavLst>
                                    </p:anim>
                                  </p:childTnLst>
                                </p:cTn>
                              </p:par>
                              <p:par>
                                <p:cTn id="250" presetID="42" presetClass="entr" presetSubtype="0" fill="hold" nodeType="withEffect">
                                  <p:stCondLst>
                                    <p:cond delay="0"/>
                                  </p:stCondLst>
                                  <p:childTnLst>
                                    <p:set>
                                      <p:cBhvr>
                                        <p:cTn id="251" dur="1" fill="hold">
                                          <p:stCondLst>
                                            <p:cond delay="0"/>
                                          </p:stCondLst>
                                        </p:cTn>
                                        <p:tgtEl>
                                          <p:spTgt spid="97"/>
                                        </p:tgtEl>
                                        <p:attrNameLst>
                                          <p:attrName>style.visibility</p:attrName>
                                        </p:attrNameLst>
                                      </p:cBhvr>
                                      <p:to>
                                        <p:strVal val="visible"/>
                                      </p:to>
                                    </p:set>
                                    <p:animEffect transition="in" filter="fade">
                                      <p:cBhvr>
                                        <p:cTn id="252" dur="1000"/>
                                        <p:tgtEl>
                                          <p:spTgt spid="97"/>
                                        </p:tgtEl>
                                      </p:cBhvr>
                                    </p:animEffect>
                                    <p:anim calcmode="lin" valueType="num">
                                      <p:cBhvr>
                                        <p:cTn id="253" dur="1000" fill="hold"/>
                                        <p:tgtEl>
                                          <p:spTgt spid="97"/>
                                        </p:tgtEl>
                                        <p:attrNameLst>
                                          <p:attrName>ppt_x</p:attrName>
                                        </p:attrNameLst>
                                      </p:cBhvr>
                                      <p:tavLst>
                                        <p:tav tm="0">
                                          <p:val>
                                            <p:strVal val="#ppt_x"/>
                                          </p:val>
                                        </p:tav>
                                        <p:tav tm="100000">
                                          <p:val>
                                            <p:strVal val="#ppt_x"/>
                                          </p:val>
                                        </p:tav>
                                      </p:tavLst>
                                    </p:anim>
                                    <p:anim calcmode="lin" valueType="num">
                                      <p:cBhvr>
                                        <p:cTn id="254" dur="1000" fill="hold"/>
                                        <p:tgtEl>
                                          <p:spTgt spid="97"/>
                                        </p:tgtEl>
                                        <p:attrNameLst>
                                          <p:attrName>ppt_y</p:attrName>
                                        </p:attrNameLst>
                                      </p:cBhvr>
                                      <p:tavLst>
                                        <p:tav tm="0">
                                          <p:val>
                                            <p:strVal val="#ppt_y+.1"/>
                                          </p:val>
                                        </p:tav>
                                        <p:tav tm="100000">
                                          <p:val>
                                            <p:strVal val="#ppt_y"/>
                                          </p:val>
                                        </p:tav>
                                      </p:tavLst>
                                    </p:anim>
                                  </p:childTnLst>
                                </p:cTn>
                              </p:par>
                              <p:par>
                                <p:cTn id="255" presetID="42" presetClass="entr" presetSubtype="0" fill="hold" nodeType="withEffect">
                                  <p:stCondLst>
                                    <p:cond delay="0"/>
                                  </p:stCondLst>
                                  <p:childTnLst>
                                    <p:set>
                                      <p:cBhvr>
                                        <p:cTn id="256" dur="1" fill="hold">
                                          <p:stCondLst>
                                            <p:cond delay="0"/>
                                          </p:stCondLst>
                                        </p:cTn>
                                        <p:tgtEl>
                                          <p:spTgt spid="98"/>
                                        </p:tgtEl>
                                        <p:attrNameLst>
                                          <p:attrName>style.visibility</p:attrName>
                                        </p:attrNameLst>
                                      </p:cBhvr>
                                      <p:to>
                                        <p:strVal val="visible"/>
                                      </p:to>
                                    </p:set>
                                    <p:animEffect transition="in" filter="fade">
                                      <p:cBhvr>
                                        <p:cTn id="257" dur="1000"/>
                                        <p:tgtEl>
                                          <p:spTgt spid="98"/>
                                        </p:tgtEl>
                                      </p:cBhvr>
                                    </p:animEffect>
                                    <p:anim calcmode="lin" valueType="num">
                                      <p:cBhvr>
                                        <p:cTn id="258" dur="1000" fill="hold"/>
                                        <p:tgtEl>
                                          <p:spTgt spid="98"/>
                                        </p:tgtEl>
                                        <p:attrNameLst>
                                          <p:attrName>ppt_x</p:attrName>
                                        </p:attrNameLst>
                                      </p:cBhvr>
                                      <p:tavLst>
                                        <p:tav tm="0">
                                          <p:val>
                                            <p:strVal val="#ppt_x"/>
                                          </p:val>
                                        </p:tav>
                                        <p:tav tm="100000">
                                          <p:val>
                                            <p:strVal val="#ppt_x"/>
                                          </p:val>
                                        </p:tav>
                                      </p:tavLst>
                                    </p:anim>
                                    <p:anim calcmode="lin" valueType="num">
                                      <p:cBhvr>
                                        <p:cTn id="259" dur="1000" fill="hold"/>
                                        <p:tgtEl>
                                          <p:spTgt spid="98"/>
                                        </p:tgtEl>
                                        <p:attrNameLst>
                                          <p:attrName>ppt_y</p:attrName>
                                        </p:attrNameLst>
                                      </p:cBhvr>
                                      <p:tavLst>
                                        <p:tav tm="0">
                                          <p:val>
                                            <p:strVal val="#ppt_y+.1"/>
                                          </p:val>
                                        </p:tav>
                                        <p:tav tm="100000">
                                          <p:val>
                                            <p:strVal val="#ppt_y"/>
                                          </p:val>
                                        </p:tav>
                                      </p:tavLst>
                                    </p:anim>
                                  </p:childTnLst>
                                </p:cTn>
                              </p:par>
                              <p:par>
                                <p:cTn id="260" presetID="42" presetClass="entr" presetSubtype="0" fill="hold" nodeType="withEffect">
                                  <p:stCondLst>
                                    <p:cond delay="0"/>
                                  </p:stCondLst>
                                  <p:childTnLst>
                                    <p:set>
                                      <p:cBhvr>
                                        <p:cTn id="261" dur="1" fill="hold">
                                          <p:stCondLst>
                                            <p:cond delay="0"/>
                                          </p:stCondLst>
                                        </p:cTn>
                                        <p:tgtEl>
                                          <p:spTgt spid="99"/>
                                        </p:tgtEl>
                                        <p:attrNameLst>
                                          <p:attrName>style.visibility</p:attrName>
                                        </p:attrNameLst>
                                      </p:cBhvr>
                                      <p:to>
                                        <p:strVal val="visible"/>
                                      </p:to>
                                    </p:set>
                                    <p:animEffect transition="in" filter="fade">
                                      <p:cBhvr>
                                        <p:cTn id="262" dur="1000"/>
                                        <p:tgtEl>
                                          <p:spTgt spid="99"/>
                                        </p:tgtEl>
                                      </p:cBhvr>
                                    </p:animEffect>
                                    <p:anim calcmode="lin" valueType="num">
                                      <p:cBhvr>
                                        <p:cTn id="263" dur="1000" fill="hold"/>
                                        <p:tgtEl>
                                          <p:spTgt spid="99"/>
                                        </p:tgtEl>
                                        <p:attrNameLst>
                                          <p:attrName>ppt_x</p:attrName>
                                        </p:attrNameLst>
                                      </p:cBhvr>
                                      <p:tavLst>
                                        <p:tav tm="0">
                                          <p:val>
                                            <p:strVal val="#ppt_x"/>
                                          </p:val>
                                        </p:tav>
                                        <p:tav tm="100000">
                                          <p:val>
                                            <p:strVal val="#ppt_x"/>
                                          </p:val>
                                        </p:tav>
                                      </p:tavLst>
                                    </p:anim>
                                    <p:anim calcmode="lin" valueType="num">
                                      <p:cBhvr>
                                        <p:cTn id="264" dur="1000" fill="hold"/>
                                        <p:tgtEl>
                                          <p:spTgt spid="99"/>
                                        </p:tgtEl>
                                        <p:attrNameLst>
                                          <p:attrName>ppt_y</p:attrName>
                                        </p:attrNameLst>
                                      </p:cBhvr>
                                      <p:tavLst>
                                        <p:tav tm="0">
                                          <p:val>
                                            <p:strVal val="#ppt_y+.1"/>
                                          </p:val>
                                        </p:tav>
                                        <p:tav tm="100000">
                                          <p:val>
                                            <p:strVal val="#ppt_y"/>
                                          </p:val>
                                        </p:tav>
                                      </p:tavLst>
                                    </p:anim>
                                  </p:childTnLst>
                                </p:cTn>
                              </p:par>
                              <p:par>
                                <p:cTn id="265" presetID="42" presetClass="entr" presetSubtype="0" fill="hold" nodeType="withEffect">
                                  <p:stCondLst>
                                    <p:cond delay="0"/>
                                  </p:stCondLst>
                                  <p:childTnLst>
                                    <p:set>
                                      <p:cBhvr>
                                        <p:cTn id="266" dur="1" fill="hold">
                                          <p:stCondLst>
                                            <p:cond delay="0"/>
                                          </p:stCondLst>
                                        </p:cTn>
                                        <p:tgtEl>
                                          <p:spTgt spid="100"/>
                                        </p:tgtEl>
                                        <p:attrNameLst>
                                          <p:attrName>style.visibility</p:attrName>
                                        </p:attrNameLst>
                                      </p:cBhvr>
                                      <p:to>
                                        <p:strVal val="visible"/>
                                      </p:to>
                                    </p:set>
                                    <p:animEffect transition="in" filter="fade">
                                      <p:cBhvr>
                                        <p:cTn id="267" dur="1000"/>
                                        <p:tgtEl>
                                          <p:spTgt spid="100"/>
                                        </p:tgtEl>
                                      </p:cBhvr>
                                    </p:animEffect>
                                    <p:anim calcmode="lin" valueType="num">
                                      <p:cBhvr>
                                        <p:cTn id="268" dur="1000" fill="hold"/>
                                        <p:tgtEl>
                                          <p:spTgt spid="100"/>
                                        </p:tgtEl>
                                        <p:attrNameLst>
                                          <p:attrName>ppt_x</p:attrName>
                                        </p:attrNameLst>
                                      </p:cBhvr>
                                      <p:tavLst>
                                        <p:tav tm="0">
                                          <p:val>
                                            <p:strVal val="#ppt_x"/>
                                          </p:val>
                                        </p:tav>
                                        <p:tav tm="100000">
                                          <p:val>
                                            <p:strVal val="#ppt_x"/>
                                          </p:val>
                                        </p:tav>
                                      </p:tavLst>
                                    </p:anim>
                                    <p:anim calcmode="lin" valueType="num">
                                      <p:cBhvr>
                                        <p:cTn id="269" dur="1000" fill="hold"/>
                                        <p:tgtEl>
                                          <p:spTgt spid="100"/>
                                        </p:tgtEl>
                                        <p:attrNameLst>
                                          <p:attrName>ppt_y</p:attrName>
                                        </p:attrNameLst>
                                      </p:cBhvr>
                                      <p:tavLst>
                                        <p:tav tm="0">
                                          <p:val>
                                            <p:strVal val="#ppt_y+.1"/>
                                          </p:val>
                                        </p:tav>
                                        <p:tav tm="100000">
                                          <p:val>
                                            <p:strVal val="#ppt_y"/>
                                          </p:val>
                                        </p:tav>
                                      </p:tavLst>
                                    </p:anim>
                                  </p:childTnLst>
                                </p:cTn>
                              </p:par>
                              <p:par>
                                <p:cTn id="270" presetID="42" presetClass="entr" presetSubtype="0" fill="hold" nodeType="withEffect">
                                  <p:stCondLst>
                                    <p:cond delay="0"/>
                                  </p:stCondLst>
                                  <p:childTnLst>
                                    <p:set>
                                      <p:cBhvr>
                                        <p:cTn id="271" dur="1" fill="hold">
                                          <p:stCondLst>
                                            <p:cond delay="0"/>
                                          </p:stCondLst>
                                        </p:cTn>
                                        <p:tgtEl>
                                          <p:spTgt spid="101"/>
                                        </p:tgtEl>
                                        <p:attrNameLst>
                                          <p:attrName>style.visibility</p:attrName>
                                        </p:attrNameLst>
                                      </p:cBhvr>
                                      <p:to>
                                        <p:strVal val="visible"/>
                                      </p:to>
                                    </p:set>
                                    <p:animEffect transition="in" filter="fade">
                                      <p:cBhvr>
                                        <p:cTn id="272" dur="1000"/>
                                        <p:tgtEl>
                                          <p:spTgt spid="101"/>
                                        </p:tgtEl>
                                      </p:cBhvr>
                                    </p:animEffect>
                                    <p:anim calcmode="lin" valueType="num">
                                      <p:cBhvr>
                                        <p:cTn id="273" dur="1000" fill="hold"/>
                                        <p:tgtEl>
                                          <p:spTgt spid="101"/>
                                        </p:tgtEl>
                                        <p:attrNameLst>
                                          <p:attrName>ppt_x</p:attrName>
                                        </p:attrNameLst>
                                      </p:cBhvr>
                                      <p:tavLst>
                                        <p:tav tm="0">
                                          <p:val>
                                            <p:strVal val="#ppt_x"/>
                                          </p:val>
                                        </p:tav>
                                        <p:tav tm="100000">
                                          <p:val>
                                            <p:strVal val="#ppt_x"/>
                                          </p:val>
                                        </p:tav>
                                      </p:tavLst>
                                    </p:anim>
                                    <p:anim calcmode="lin" valueType="num">
                                      <p:cBhvr>
                                        <p:cTn id="274" dur="1000" fill="hold"/>
                                        <p:tgtEl>
                                          <p:spTgt spid="101"/>
                                        </p:tgtEl>
                                        <p:attrNameLst>
                                          <p:attrName>ppt_y</p:attrName>
                                        </p:attrNameLst>
                                      </p:cBhvr>
                                      <p:tavLst>
                                        <p:tav tm="0">
                                          <p:val>
                                            <p:strVal val="#ppt_y+.1"/>
                                          </p:val>
                                        </p:tav>
                                        <p:tav tm="100000">
                                          <p:val>
                                            <p:strVal val="#ppt_y"/>
                                          </p:val>
                                        </p:tav>
                                      </p:tavLst>
                                    </p:anim>
                                  </p:childTnLst>
                                </p:cTn>
                              </p:par>
                              <p:par>
                                <p:cTn id="275" presetID="42" presetClass="entr" presetSubtype="0" fill="hold" nodeType="withEffect">
                                  <p:stCondLst>
                                    <p:cond delay="0"/>
                                  </p:stCondLst>
                                  <p:childTnLst>
                                    <p:set>
                                      <p:cBhvr>
                                        <p:cTn id="276" dur="1" fill="hold">
                                          <p:stCondLst>
                                            <p:cond delay="0"/>
                                          </p:stCondLst>
                                        </p:cTn>
                                        <p:tgtEl>
                                          <p:spTgt spid="102"/>
                                        </p:tgtEl>
                                        <p:attrNameLst>
                                          <p:attrName>style.visibility</p:attrName>
                                        </p:attrNameLst>
                                      </p:cBhvr>
                                      <p:to>
                                        <p:strVal val="visible"/>
                                      </p:to>
                                    </p:set>
                                    <p:animEffect transition="in" filter="fade">
                                      <p:cBhvr>
                                        <p:cTn id="277" dur="1000"/>
                                        <p:tgtEl>
                                          <p:spTgt spid="102"/>
                                        </p:tgtEl>
                                      </p:cBhvr>
                                    </p:animEffect>
                                    <p:anim calcmode="lin" valueType="num">
                                      <p:cBhvr>
                                        <p:cTn id="278" dur="1000" fill="hold"/>
                                        <p:tgtEl>
                                          <p:spTgt spid="102"/>
                                        </p:tgtEl>
                                        <p:attrNameLst>
                                          <p:attrName>ppt_x</p:attrName>
                                        </p:attrNameLst>
                                      </p:cBhvr>
                                      <p:tavLst>
                                        <p:tav tm="0">
                                          <p:val>
                                            <p:strVal val="#ppt_x"/>
                                          </p:val>
                                        </p:tav>
                                        <p:tav tm="100000">
                                          <p:val>
                                            <p:strVal val="#ppt_x"/>
                                          </p:val>
                                        </p:tav>
                                      </p:tavLst>
                                    </p:anim>
                                    <p:anim calcmode="lin" valueType="num">
                                      <p:cBhvr>
                                        <p:cTn id="279" dur="1000" fill="hold"/>
                                        <p:tgtEl>
                                          <p:spTgt spid="102"/>
                                        </p:tgtEl>
                                        <p:attrNameLst>
                                          <p:attrName>ppt_y</p:attrName>
                                        </p:attrNameLst>
                                      </p:cBhvr>
                                      <p:tavLst>
                                        <p:tav tm="0">
                                          <p:val>
                                            <p:strVal val="#ppt_y+.1"/>
                                          </p:val>
                                        </p:tav>
                                        <p:tav tm="100000">
                                          <p:val>
                                            <p:strVal val="#ppt_y"/>
                                          </p:val>
                                        </p:tav>
                                      </p:tavLst>
                                    </p:anim>
                                  </p:childTnLst>
                                </p:cTn>
                              </p:par>
                              <p:par>
                                <p:cTn id="280" presetID="42" presetClass="entr" presetSubtype="0" fill="hold" nodeType="withEffect">
                                  <p:stCondLst>
                                    <p:cond delay="0"/>
                                  </p:stCondLst>
                                  <p:childTnLst>
                                    <p:set>
                                      <p:cBhvr>
                                        <p:cTn id="281" dur="1" fill="hold">
                                          <p:stCondLst>
                                            <p:cond delay="0"/>
                                          </p:stCondLst>
                                        </p:cTn>
                                        <p:tgtEl>
                                          <p:spTgt spid="103"/>
                                        </p:tgtEl>
                                        <p:attrNameLst>
                                          <p:attrName>style.visibility</p:attrName>
                                        </p:attrNameLst>
                                      </p:cBhvr>
                                      <p:to>
                                        <p:strVal val="visible"/>
                                      </p:to>
                                    </p:set>
                                    <p:animEffect transition="in" filter="fade">
                                      <p:cBhvr>
                                        <p:cTn id="282" dur="1000"/>
                                        <p:tgtEl>
                                          <p:spTgt spid="103"/>
                                        </p:tgtEl>
                                      </p:cBhvr>
                                    </p:animEffect>
                                    <p:anim calcmode="lin" valueType="num">
                                      <p:cBhvr>
                                        <p:cTn id="283" dur="1000" fill="hold"/>
                                        <p:tgtEl>
                                          <p:spTgt spid="103"/>
                                        </p:tgtEl>
                                        <p:attrNameLst>
                                          <p:attrName>ppt_x</p:attrName>
                                        </p:attrNameLst>
                                      </p:cBhvr>
                                      <p:tavLst>
                                        <p:tav tm="0">
                                          <p:val>
                                            <p:strVal val="#ppt_x"/>
                                          </p:val>
                                        </p:tav>
                                        <p:tav tm="100000">
                                          <p:val>
                                            <p:strVal val="#ppt_x"/>
                                          </p:val>
                                        </p:tav>
                                      </p:tavLst>
                                    </p:anim>
                                    <p:anim calcmode="lin" valueType="num">
                                      <p:cBhvr>
                                        <p:cTn id="284" dur="1000" fill="hold"/>
                                        <p:tgtEl>
                                          <p:spTgt spid="103"/>
                                        </p:tgtEl>
                                        <p:attrNameLst>
                                          <p:attrName>ppt_y</p:attrName>
                                        </p:attrNameLst>
                                      </p:cBhvr>
                                      <p:tavLst>
                                        <p:tav tm="0">
                                          <p:val>
                                            <p:strVal val="#ppt_y+.1"/>
                                          </p:val>
                                        </p:tav>
                                        <p:tav tm="100000">
                                          <p:val>
                                            <p:strVal val="#ppt_y"/>
                                          </p:val>
                                        </p:tav>
                                      </p:tavLst>
                                    </p:anim>
                                  </p:childTnLst>
                                </p:cTn>
                              </p:par>
                              <p:par>
                                <p:cTn id="285" presetID="42" presetClass="entr" presetSubtype="0" fill="hold" nodeType="withEffect">
                                  <p:stCondLst>
                                    <p:cond delay="0"/>
                                  </p:stCondLst>
                                  <p:childTnLst>
                                    <p:set>
                                      <p:cBhvr>
                                        <p:cTn id="286" dur="1" fill="hold">
                                          <p:stCondLst>
                                            <p:cond delay="0"/>
                                          </p:stCondLst>
                                        </p:cTn>
                                        <p:tgtEl>
                                          <p:spTgt spid="104"/>
                                        </p:tgtEl>
                                        <p:attrNameLst>
                                          <p:attrName>style.visibility</p:attrName>
                                        </p:attrNameLst>
                                      </p:cBhvr>
                                      <p:to>
                                        <p:strVal val="visible"/>
                                      </p:to>
                                    </p:set>
                                    <p:animEffect transition="in" filter="fade">
                                      <p:cBhvr>
                                        <p:cTn id="287" dur="1000"/>
                                        <p:tgtEl>
                                          <p:spTgt spid="104"/>
                                        </p:tgtEl>
                                      </p:cBhvr>
                                    </p:animEffect>
                                    <p:anim calcmode="lin" valueType="num">
                                      <p:cBhvr>
                                        <p:cTn id="288" dur="1000" fill="hold"/>
                                        <p:tgtEl>
                                          <p:spTgt spid="104"/>
                                        </p:tgtEl>
                                        <p:attrNameLst>
                                          <p:attrName>ppt_x</p:attrName>
                                        </p:attrNameLst>
                                      </p:cBhvr>
                                      <p:tavLst>
                                        <p:tav tm="0">
                                          <p:val>
                                            <p:strVal val="#ppt_x"/>
                                          </p:val>
                                        </p:tav>
                                        <p:tav tm="100000">
                                          <p:val>
                                            <p:strVal val="#ppt_x"/>
                                          </p:val>
                                        </p:tav>
                                      </p:tavLst>
                                    </p:anim>
                                    <p:anim calcmode="lin" valueType="num">
                                      <p:cBhvr>
                                        <p:cTn id="289" dur="1000" fill="hold"/>
                                        <p:tgtEl>
                                          <p:spTgt spid="104"/>
                                        </p:tgtEl>
                                        <p:attrNameLst>
                                          <p:attrName>ppt_y</p:attrName>
                                        </p:attrNameLst>
                                      </p:cBhvr>
                                      <p:tavLst>
                                        <p:tav tm="0">
                                          <p:val>
                                            <p:strVal val="#ppt_y+.1"/>
                                          </p:val>
                                        </p:tav>
                                        <p:tav tm="100000">
                                          <p:val>
                                            <p:strVal val="#ppt_y"/>
                                          </p:val>
                                        </p:tav>
                                      </p:tavLst>
                                    </p:anim>
                                  </p:childTnLst>
                                </p:cTn>
                              </p:par>
                              <p:par>
                                <p:cTn id="290" presetID="42" presetClass="entr" presetSubtype="0" fill="hold" nodeType="withEffect">
                                  <p:stCondLst>
                                    <p:cond delay="0"/>
                                  </p:stCondLst>
                                  <p:childTnLst>
                                    <p:set>
                                      <p:cBhvr>
                                        <p:cTn id="291" dur="1" fill="hold">
                                          <p:stCondLst>
                                            <p:cond delay="0"/>
                                          </p:stCondLst>
                                        </p:cTn>
                                        <p:tgtEl>
                                          <p:spTgt spid="105"/>
                                        </p:tgtEl>
                                        <p:attrNameLst>
                                          <p:attrName>style.visibility</p:attrName>
                                        </p:attrNameLst>
                                      </p:cBhvr>
                                      <p:to>
                                        <p:strVal val="visible"/>
                                      </p:to>
                                    </p:set>
                                    <p:animEffect transition="in" filter="fade">
                                      <p:cBhvr>
                                        <p:cTn id="292" dur="1000"/>
                                        <p:tgtEl>
                                          <p:spTgt spid="105"/>
                                        </p:tgtEl>
                                      </p:cBhvr>
                                    </p:animEffect>
                                    <p:anim calcmode="lin" valueType="num">
                                      <p:cBhvr>
                                        <p:cTn id="293" dur="1000" fill="hold"/>
                                        <p:tgtEl>
                                          <p:spTgt spid="105"/>
                                        </p:tgtEl>
                                        <p:attrNameLst>
                                          <p:attrName>ppt_x</p:attrName>
                                        </p:attrNameLst>
                                      </p:cBhvr>
                                      <p:tavLst>
                                        <p:tav tm="0">
                                          <p:val>
                                            <p:strVal val="#ppt_x"/>
                                          </p:val>
                                        </p:tav>
                                        <p:tav tm="100000">
                                          <p:val>
                                            <p:strVal val="#ppt_x"/>
                                          </p:val>
                                        </p:tav>
                                      </p:tavLst>
                                    </p:anim>
                                    <p:anim calcmode="lin" valueType="num">
                                      <p:cBhvr>
                                        <p:cTn id="294" dur="1000" fill="hold"/>
                                        <p:tgtEl>
                                          <p:spTgt spid="105"/>
                                        </p:tgtEl>
                                        <p:attrNameLst>
                                          <p:attrName>ppt_y</p:attrName>
                                        </p:attrNameLst>
                                      </p:cBhvr>
                                      <p:tavLst>
                                        <p:tav tm="0">
                                          <p:val>
                                            <p:strVal val="#ppt_y+.1"/>
                                          </p:val>
                                        </p:tav>
                                        <p:tav tm="100000">
                                          <p:val>
                                            <p:strVal val="#ppt_y"/>
                                          </p:val>
                                        </p:tav>
                                      </p:tavLst>
                                    </p:anim>
                                  </p:childTnLst>
                                </p:cTn>
                              </p:par>
                              <p:par>
                                <p:cTn id="295" presetID="42" presetClass="entr" presetSubtype="0" fill="hold" nodeType="withEffect">
                                  <p:stCondLst>
                                    <p:cond delay="0"/>
                                  </p:stCondLst>
                                  <p:childTnLst>
                                    <p:set>
                                      <p:cBhvr>
                                        <p:cTn id="296" dur="1" fill="hold">
                                          <p:stCondLst>
                                            <p:cond delay="0"/>
                                          </p:stCondLst>
                                        </p:cTn>
                                        <p:tgtEl>
                                          <p:spTgt spid="106"/>
                                        </p:tgtEl>
                                        <p:attrNameLst>
                                          <p:attrName>style.visibility</p:attrName>
                                        </p:attrNameLst>
                                      </p:cBhvr>
                                      <p:to>
                                        <p:strVal val="visible"/>
                                      </p:to>
                                    </p:set>
                                    <p:animEffect transition="in" filter="fade">
                                      <p:cBhvr>
                                        <p:cTn id="297" dur="1000"/>
                                        <p:tgtEl>
                                          <p:spTgt spid="106"/>
                                        </p:tgtEl>
                                      </p:cBhvr>
                                    </p:animEffect>
                                    <p:anim calcmode="lin" valueType="num">
                                      <p:cBhvr>
                                        <p:cTn id="298" dur="1000" fill="hold"/>
                                        <p:tgtEl>
                                          <p:spTgt spid="106"/>
                                        </p:tgtEl>
                                        <p:attrNameLst>
                                          <p:attrName>ppt_x</p:attrName>
                                        </p:attrNameLst>
                                      </p:cBhvr>
                                      <p:tavLst>
                                        <p:tav tm="0">
                                          <p:val>
                                            <p:strVal val="#ppt_x"/>
                                          </p:val>
                                        </p:tav>
                                        <p:tav tm="100000">
                                          <p:val>
                                            <p:strVal val="#ppt_x"/>
                                          </p:val>
                                        </p:tav>
                                      </p:tavLst>
                                    </p:anim>
                                    <p:anim calcmode="lin" valueType="num">
                                      <p:cBhvr>
                                        <p:cTn id="299" dur="1000" fill="hold"/>
                                        <p:tgtEl>
                                          <p:spTgt spid="106"/>
                                        </p:tgtEl>
                                        <p:attrNameLst>
                                          <p:attrName>ppt_y</p:attrName>
                                        </p:attrNameLst>
                                      </p:cBhvr>
                                      <p:tavLst>
                                        <p:tav tm="0">
                                          <p:val>
                                            <p:strVal val="#ppt_y+.1"/>
                                          </p:val>
                                        </p:tav>
                                        <p:tav tm="100000">
                                          <p:val>
                                            <p:strVal val="#ppt_y"/>
                                          </p:val>
                                        </p:tav>
                                      </p:tavLst>
                                    </p:anim>
                                  </p:childTnLst>
                                </p:cTn>
                              </p:par>
                              <p:par>
                                <p:cTn id="300" presetID="42" presetClass="entr" presetSubtype="0" fill="hold" nodeType="withEffect">
                                  <p:stCondLst>
                                    <p:cond delay="0"/>
                                  </p:stCondLst>
                                  <p:childTnLst>
                                    <p:set>
                                      <p:cBhvr>
                                        <p:cTn id="301" dur="1" fill="hold">
                                          <p:stCondLst>
                                            <p:cond delay="0"/>
                                          </p:stCondLst>
                                        </p:cTn>
                                        <p:tgtEl>
                                          <p:spTgt spid="107"/>
                                        </p:tgtEl>
                                        <p:attrNameLst>
                                          <p:attrName>style.visibility</p:attrName>
                                        </p:attrNameLst>
                                      </p:cBhvr>
                                      <p:to>
                                        <p:strVal val="visible"/>
                                      </p:to>
                                    </p:set>
                                    <p:animEffect transition="in" filter="fade">
                                      <p:cBhvr>
                                        <p:cTn id="302" dur="1000"/>
                                        <p:tgtEl>
                                          <p:spTgt spid="107"/>
                                        </p:tgtEl>
                                      </p:cBhvr>
                                    </p:animEffect>
                                    <p:anim calcmode="lin" valueType="num">
                                      <p:cBhvr>
                                        <p:cTn id="303" dur="1000" fill="hold"/>
                                        <p:tgtEl>
                                          <p:spTgt spid="107"/>
                                        </p:tgtEl>
                                        <p:attrNameLst>
                                          <p:attrName>ppt_x</p:attrName>
                                        </p:attrNameLst>
                                      </p:cBhvr>
                                      <p:tavLst>
                                        <p:tav tm="0">
                                          <p:val>
                                            <p:strVal val="#ppt_x"/>
                                          </p:val>
                                        </p:tav>
                                        <p:tav tm="100000">
                                          <p:val>
                                            <p:strVal val="#ppt_x"/>
                                          </p:val>
                                        </p:tav>
                                      </p:tavLst>
                                    </p:anim>
                                    <p:anim calcmode="lin" valueType="num">
                                      <p:cBhvr>
                                        <p:cTn id="304" dur="1000" fill="hold"/>
                                        <p:tgtEl>
                                          <p:spTgt spid="107"/>
                                        </p:tgtEl>
                                        <p:attrNameLst>
                                          <p:attrName>ppt_y</p:attrName>
                                        </p:attrNameLst>
                                      </p:cBhvr>
                                      <p:tavLst>
                                        <p:tav tm="0">
                                          <p:val>
                                            <p:strVal val="#ppt_y+.1"/>
                                          </p:val>
                                        </p:tav>
                                        <p:tav tm="100000">
                                          <p:val>
                                            <p:strVal val="#ppt_y"/>
                                          </p:val>
                                        </p:tav>
                                      </p:tavLst>
                                    </p:anim>
                                  </p:childTnLst>
                                </p:cTn>
                              </p:par>
                              <p:par>
                                <p:cTn id="305" presetID="42" presetClass="entr" presetSubtype="0" fill="hold" nodeType="withEffect">
                                  <p:stCondLst>
                                    <p:cond delay="0"/>
                                  </p:stCondLst>
                                  <p:childTnLst>
                                    <p:set>
                                      <p:cBhvr>
                                        <p:cTn id="306" dur="1" fill="hold">
                                          <p:stCondLst>
                                            <p:cond delay="0"/>
                                          </p:stCondLst>
                                        </p:cTn>
                                        <p:tgtEl>
                                          <p:spTgt spid="108"/>
                                        </p:tgtEl>
                                        <p:attrNameLst>
                                          <p:attrName>style.visibility</p:attrName>
                                        </p:attrNameLst>
                                      </p:cBhvr>
                                      <p:to>
                                        <p:strVal val="visible"/>
                                      </p:to>
                                    </p:set>
                                    <p:animEffect transition="in" filter="fade">
                                      <p:cBhvr>
                                        <p:cTn id="307" dur="1000"/>
                                        <p:tgtEl>
                                          <p:spTgt spid="108"/>
                                        </p:tgtEl>
                                      </p:cBhvr>
                                    </p:animEffect>
                                    <p:anim calcmode="lin" valueType="num">
                                      <p:cBhvr>
                                        <p:cTn id="308" dur="1000" fill="hold"/>
                                        <p:tgtEl>
                                          <p:spTgt spid="108"/>
                                        </p:tgtEl>
                                        <p:attrNameLst>
                                          <p:attrName>ppt_x</p:attrName>
                                        </p:attrNameLst>
                                      </p:cBhvr>
                                      <p:tavLst>
                                        <p:tav tm="0">
                                          <p:val>
                                            <p:strVal val="#ppt_x"/>
                                          </p:val>
                                        </p:tav>
                                        <p:tav tm="100000">
                                          <p:val>
                                            <p:strVal val="#ppt_x"/>
                                          </p:val>
                                        </p:tav>
                                      </p:tavLst>
                                    </p:anim>
                                    <p:anim calcmode="lin" valueType="num">
                                      <p:cBhvr>
                                        <p:cTn id="309" dur="1000" fill="hold"/>
                                        <p:tgtEl>
                                          <p:spTgt spid="108"/>
                                        </p:tgtEl>
                                        <p:attrNameLst>
                                          <p:attrName>ppt_y</p:attrName>
                                        </p:attrNameLst>
                                      </p:cBhvr>
                                      <p:tavLst>
                                        <p:tav tm="0">
                                          <p:val>
                                            <p:strVal val="#ppt_y+.1"/>
                                          </p:val>
                                        </p:tav>
                                        <p:tav tm="100000">
                                          <p:val>
                                            <p:strVal val="#ppt_y"/>
                                          </p:val>
                                        </p:tav>
                                      </p:tavLst>
                                    </p:anim>
                                  </p:childTnLst>
                                </p:cTn>
                              </p:par>
                              <p:par>
                                <p:cTn id="310" presetID="42" presetClass="entr" presetSubtype="0" fill="hold" nodeType="withEffect">
                                  <p:stCondLst>
                                    <p:cond delay="0"/>
                                  </p:stCondLst>
                                  <p:childTnLst>
                                    <p:set>
                                      <p:cBhvr>
                                        <p:cTn id="311" dur="1" fill="hold">
                                          <p:stCondLst>
                                            <p:cond delay="0"/>
                                          </p:stCondLst>
                                        </p:cTn>
                                        <p:tgtEl>
                                          <p:spTgt spid="109"/>
                                        </p:tgtEl>
                                        <p:attrNameLst>
                                          <p:attrName>style.visibility</p:attrName>
                                        </p:attrNameLst>
                                      </p:cBhvr>
                                      <p:to>
                                        <p:strVal val="visible"/>
                                      </p:to>
                                    </p:set>
                                    <p:animEffect transition="in" filter="fade">
                                      <p:cBhvr>
                                        <p:cTn id="312" dur="1000"/>
                                        <p:tgtEl>
                                          <p:spTgt spid="109"/>
                                        </p:tgtEl>
                                      </p:cBhvr>
                                    </p:animEffect>
                                    <p:anim calcmode="lin" valueType="num">
                                      <p:cBhvr>
                                        <p:cTn id="313" dur="1000" fill="hold"/>
                                        <p:tgtEl>
                                          <p:spTgt spid="109"/>
                                        </p:tgtEl>
                                        <p:attrNameLst>
                                          <p:attrName>ppt_x</p:attrName>
                                        </p:attrNameLst>
                                      </p:cBhvr>
                                      <p:tavLst>
                                        <p:tav tm="0">
                                          <p:val>
                                            <p:strVal val="#ppt_x"/>
                                          </p:val>
                                        </p:tav>
                                        <p:tav tm="100000">
                                          <p:val>
                                            <p:strVal val="#ppt_x"/>
                                          </p:val>
                                        </p:tav>
                                      </p:tavLst>
                                    </p:anim>
                                    <p:anim calcmode="lin" valueType="num">
                                      <p:cBhvr>
                                        <p:cTn id="314" dur="1000" fill="hold"/>
                                        <p:tgtEl>
                                          <p:spTgt spid="109"/>
                                        </p:tgtEl>
                                        <p:attrNameLst>
                                          <p:attrName>ppt_y</p:attrName>
                                        </p:attrNameLst>
                                      </p:cBhvr>
                                      <p:tavLst>
                                        <p:tav tm="0">
                                          <p:val>
                                            <p:strVal val="#ppt_y+.1"/>
                                          </p:val>
                                        </p:tav>
                                        <p:tav tm="100000">
                                          <p:val>
                                            <p:strVal val="#ppt_y"/>
                                          </p:val>
                                        </p:tav>
                                      </p:tavLst>
                                    </p:anim>
                                  </p:childTnLst>
                                </p:cTn>
                              </p:par>
                              <p:par>
                                <p:cTn id="315" presetID="42" presetClass="entr" presetSubtype="0" fill="hold" nodeType="withEffect">
                                  <p:stCondLst>
                                    <p:cond delay="0"/>
                                  </p:stCondLst>
                                  <p:childTnLst>
                                    <p:set>
                                      <p:cBhvr>
                                        <p:cTn id="316" dur="1" fill="hold">
                                          <p:stCondLst>
                                            <p:cond delay="0"/>
                                          </p:stCondLst>
                                        </p:cTn>
                                        <p:tgtEl>
                                          <p:spTgt spid="110"/>
                                        </p:tgtEl>
                                        <p:attrNameLst>
                                          <p:attrName>style.visibility</p:attrName>
                                        </p:attrNameLst>
                                      </p:cBhvr>
                                      <p:to>
                                        <p:strVal val="visible"/>
                                      </p:to>
                                    </p:set>
                                    <p:animEffect transition="in" filter="fade">
                                      <p:cBhvr>
                                        <p:cTn id="317" dur="1000"/>
                                        <p:tgtEl>
                                          <p:spTgt spid="110"/>
                                        </p:tgtEl>
                                      </p:cBhvr>
                                    </p:animEffect>
                                    <p:anim calcmode="lin" valueType="num">
                                      <p:cBhvr>
                                        <p:cTn id="318" dur="1000" fill="hold"/>
                                        <p:tgtEl>
                                          <p:spTgt spid="110"/>
                                        </p:tgtEl>
                                        <p:attrNameLst>
                                          <p:attrName>ppt_x</p:attrName>
                                        </p:attrNameLst>
                                      </p:cBhvr>
                                      <p:tavLst>
                                        <p:tav tm="0">
                                          <p:val>
                                            <p:strVal val="#ppt_x"/>
                                          </p:val>
                                        </p:tav>
                                        <p:tav tm="100000">
                                          <p:val>
                                            <p:strVal val="#ppt_x"/>
                                          </p:val>
                                        </p:tav>
                                      </p:tavLst>
                                    </p:anim>
                                    <p:anim calcmode="lin" valueType="num">
                                      <p:cBhvr>
                                        <p:cTn id="319" dur="1000" fill="hold"/>
                                        <p:tgtEl>
                                          <p:spTgt spid="110"/>
                                        </p:tgtEl>
                                        <p:attrNameLst>
                                          <p:attrName>ppt_y</p:attrName>
                                        </p:attrNameLst>
                                      </p:cBhvr>
                                      <p:tavLst>
                                        <p:tav tm="0">
                                          <p:val>
                                            <p:strVal val="#ppt_y+.1"/>
                                          </p:val>
                                        </p:tav>
                                        <p:tav tm="100000">
                                          <p:val>
                                            <p:strVal val="#ppt_y"/>
                                          </p:val>
                                        </p:tav>
                                      </p:tavLst>
                                    </p:anim>
                                  </p:childTnLst>
                                </p:cTn>
                              </p:par>
                              <p:par>
                                <p:cTn id="320" presetID="42" presetClass="entr" presetSubtype="0" fill="hold" nodeType="withEffect">
                                  <p:stCondLst>
                                    <p:cond delay="0"/>
                                  </p:stCondLst>
                                  <p:childTnLst>
                                    <p:set>
                                      <p:cBhvr>
                                        <p:cTn id="321" dur="1" fill="hold">
                                          <p:stCondLst>
                                            <p:cond delay="0"/>
                                          </p:stCondLst>
                                        </p:cTn>
                                        <p:tgtEl>
                                          <p:spTgt spid="111"/>
                                        </p:tgtEl>
                                        <p:attrNameLst>
                                          <p:attrName>style.visibility</p:attrName>
                                        </p:attrNameLst>
                                      </p:cBhvr>
                                      <p:to>
                                        <p:strVal val="visible"/>
                                      </p:to>
                                    </p:set>
                                    <p:animEffect transition="in" filter="fade">
                                      <p:cBhvr>
                                        <p:cTn id="322" dur="1000"/>
                                        <p:tgtEl>
                                          <p:spTgt spid="111"/>
                                        </p:tgtEl>
                                      </p:cBhvr>
                                    </p:animEffect>
                                    <p:anim calcmode="lin" valueType="num">
                                      <p:cBhvr>
                                        <p:cTn id="323" dur="1000" fill="hold"/>
                                        <p:tgtEl>
                                          <p:spTgt spid="111"/>
                                        </p:tgtEl>
                                        <p:attrNameLst>
                                          <p:attrName>ppt_x</p:attrName>
                                        </p:attrNameLst>
                                      </p:cBhvr>
                                      <p:tavLst>
                                        <p:tav tm="0">
                                          <p:val>
                                            <p:strVal val="#ppt_x"/>
                                          </p:val>
                                        </p:tav>
                                        <p:tav tm="100000">
                                          <p:val>
                                            <p:strVal val="#ppt_x"/>
                                          </p:val>
                                        </p:tav>
                                      </p:tavLst>
                                    </p:anim>
                                    <p:anim calcmode="lin" valueType="num">
                                      <p:cBhvr>
                                        <p:cTn id="324" dur="1000" fill="hold"/>
                                        <p:tgtEl>
                                          <p:spTgt spid="111"/>
                                        </p:tgtEl>
                                        <p:attrNameLst>
                                          <p:attrName>ppt_y</p:attrName>
                                        </p:attrNameLst>
                                      </p:cBhvr>
                                      <p:tavLst>
                                        <p:tav tm="0">
                                          <p:val>
                                            <p:strVal val="#ppt_y+.1"/>
                                          </p:val>
                                        </p:tav>
                                        <p:tav tm="100000">
                                          <p:val>
                                            <p:strVal val="#ppt_y"/>
                                          </p:val>
                                        </p:tav>
                                      </p:tavLst>
                                    </p:anim>
                                  </p:childTnLst>
                                </p:cTn>
                              </p:par>
                              <p:par>
                                <p:cTn id="325" presetID="42" presetClass="entr" presetSubtype="0" fill="hold" nodeType="withEffect">
                                  <p:stCondLst>
                                    <p:cond delay="0"/>
                                  </p:stCondLst>
                                  <p:childTnLst>
                                    <p:set>
                                      <p:cBhvr>
                                        <p:cTn id="326" dur="1" fill="hold">
                                          <p:stCondLst>
                                            <p:cond delay="0"/>
                                          </p:stCondLst>
                                        </p:cTn>
                                        <p:tgtEl>
                                          <p:spTgt spid="112"/>
                                        </p:tgtEl>
                                        <p:attrNameLst>
                                          <p:attrName>style.visibility</p:attrName>
                                        </p:attrNameLst>
                                      </p:cBhvr>
                                      <p:to>
                                        <p:strVal val="visible"/>
                                      </p:to>
                                    </p:set>
                                    <p:animEffect transition="in" filter="fade">
                                      <p:cBhvr>
                                        <p:cTn id="327" dur="1000"/>
                                        <p:tgtEl>
                                          <p:spTgt spid="112"/>
                                        </p:tgtEl>
                                      </p:cBhvr>
                                    </p:animEffect>
                                    <p:anim calcmode="lin" valueType="num">
                                      <p:cBhvr>
                                        <p:cTn id="328" dur="1000" fill="hold"/>
                                        <p:tgtEl>
                                          <p:spTgt spid="112"/>
                                        </p:tgtEl>
                                        <p:attrNameLst>
                                          <p:attrName>ppt_x</p:attrName>
                                        </p:attrNameLst>
                                      </p:cBhvr>
                                      <p:tavLst>
                                        <p:tav tm="0">
                                          <p:val>
                                            <p:strVal val="#ppt_x"/>
                                          </p:val>
                                        </p:tav>
                                        <p:tav tm="100000">
                                          <p:val>
                                            <p:strVal val="#ppt_x"/>
                                          </p:val>
                                        </p:tav>
                                      </p:tavLst>
                                    </p:anim>
                                    <p:anim calcmode="lin" valueType="num">
                                      <p:cBhvr>
                                        <p:cTn id="329" dur="1000" fill="hold"/>
                                        <p:tgtEl>
                                          <p:spTgt spid="112"/>
                                        </p:tgtEl>
                                        <p:attrNameLst>
                                          <p:attrName>ppt_y</p:attrName>
                                        </p:attrNameLst>
                                      </p:cBhvr>
                                      <p:tavLst>
                                        <p:tav tm="0">
                                          <p:val>
                                            <p:strVal val="#ppt_y+.1"/>
                                          </p:val>
                                        </p:tav>
                                        <p:tav tm="100000">
                                          <p:val>
                                            <p:strVal val="#ppt_y"/>
                                          </p:val>
                                        </p:tav>
                                      </p:tavLst>
                                    </p:anim>
                                  </p:childTnLst>
                                </p:cTn>
                              </p:par>
                              <p:par>
                                <p:cTn id="330" presetID="42" presetClass="entr" presetSubtype="0" fill="hold" nodeType="withEffect">
                                  <p:stCondLst>
                                    <p:cond delay="0"/>
                                  </p:stCondLst>
                                  <p:childTnLst>
                                    <p:set>
                                      <p:cBhvr>
                                        <p:cTn id="331" dur="1" fill="hold">
                                          <p:stCondLst>
                                            <p:cond delay="0"/>
                                          </p:stCondLst>
                                        </p:cTn>
                                        <p:tgtEl>
                                          <p:spTgt spid="113"/>
                                        </p:tgtEl>
                                        <p:attrNameLst>
                                          <p:attrName>style.visibility</p:attrName>
                                        </p:attrNameLst>
                                      </p:cBhvr>
                                      <p:to>
                                        <p:strVal val="visible"/>
                                      </p:to>
                                    </p:set>
                                    <p:animEffect transition="in" filter="fade">
                                      <p:cBhvr>
                                        <p:cTn id="332" dur="1000"/>
                                        <p:tgtEl>
                                          <p:spTgt spid="113"/>
                                        </p:tgtEl>
                                      </p:cBhvr>
                                    </p:animEffect>
                                    <p:anim calcmode="lin" valueType="num">
                                      <p:cBhvr>
                                        <p:cTn id="333" dur="1000" fill="hold"/>
                                        <p:tgtEl>
                                          <p:spTgt spid="113"/>
                                        </p:tgtEl>
                                        <p:attrNameLst>
                                          <p:attrName>ppt_x</p:attrName>
                                        </p:attrNameLst>
                                      </p:cBhvr>
                                      <p:tavLst>
                                        <p:tav tm="0">
                                          <p:val>
                                            <p:strVal val="#ppt_x"/>
                                          </p:val>
                                        </p:tav>
                                        <p:tav tm="100000">
                                          <p:val>
                                            <p:strVal val="#ppt_x"/>
                                          </p:val>
                                        </p:tav>
                                      </p:tavLst>
                                    </p:anim>
                                    <p:anim calcmode="lin" valueType="num">
                                      <p:cBhvr>
                                        <p:cTn id="334" dur="1000" fill="hold"/>
                                        <p:tgtEl>
                                          <p:spTgt spid="113"/>
                                        </p:tgtEl>
                                        <p:attrNameLst>
                                          <p:attrName>ppt_y</p:attrName>
                                        </p:attrNameLst>
                                      </p:cBhvr>
                                      <p:tavLst>
                                        <p:tav tm="0">
                                          <p:val>
                                            <p:strVal val="#ppt_y+.1"/>
                                          </p:val>
                                        </p:tav>
                                        <p:tav tm="100000">
                                          <p:val>
                                            <p:strVal val="#ppt_y"/>
                                          </p:val>
                                        </p:tav>
                                      </p:tavLst>
                                    </p:anim>
                                  </p:childTnLst>
                                </p:cTn>
                              </p:par>
                              <p:par>
                                <p:cTn id="335" presetID="42" presetClass="entr" presetSubtype="0" fill="hold" nodeType="withEffect">
                                  <p:stCondLst>
                                    <p:cond delay="0"/>
                                  </p:stCondLst>
                                  <p:childTnLst>
                                    <p:set>
                                      <p:cBhvr>
                                        <p:cTn id="336" dur="1" fill="hold">
                                          <p:stCondLst>
                                            <p:cond delay="0"/>
                                          </p:stCondLst>
                                        </p:cTn>
                                        <p:tgtEl>
                                          <p:spTgt spid="114"/>
                                        </p:tgtEl>
                                        <p:attrNameLst>
                                          <p:attrName>style.visibility</p:attrName>
                                        </p:attrNameLst>
                                      </p:cBhvr>
                                      <p:to>
                                        <p:strVal val="visible"/>
                                      </p:to>
                                    </p:set>
                                    <p:animEffect transition="in" filter="fade">
                                      <p:cBhvr>
                                        <p:cTn id="337" dur="1000"/>
                                        <p:tgtEl>
                                          <p:spTgt spid="114"/>
                                        </p:tgtEl>
                                      </p:cBhvr>
                                    </p:animEffect>
                                    <p:anim calcmode="lin" valueType="num">
                                      <p:cBhvr>
                                        <p:cTn id="338" dur="1000" fill="hold"/>
                                        <p:tgtEl>
                                          <p:spTgt spid="114"/>
                                        </p:tgtEl>
                                        <p:attrNameLst>
                                          <p:attrName>ppt_x</p:attrName>
                                        </p:attrNameLst>
                                      </p:cBhvr>
                                      <p:tavLst>
                                        <p:tav tm="0">
                                          <p:val>
                                            <p:strVal val="#ppt_x"/>
                                          </p:val>
                                        </p:tav>
                                        <p:tav tm="100000">
                                          <p:val>
                                            <p:strVal val="#ppt_x"/>
                                          </p:val>
                                        </p:tav>
                                      </p:tavLst>
                                    </p:anim>
                                    <p:anim calcmode="lin" valueType="num">
                                      <p:cBhvr>
                                        <p:cTn id="339" dur="1000" fill="hold"/>
                                        <p:tgtEl>
                                          <p:spTgt spid="114"/>
                                        </p:tgtEl>
                                        <p:attrNameLst>
                                          <p:attrName>ppt_y</p:attrName>
                                        </p:attrNameLst>
                                      </p:cBhvr>
                                      <p:tavLst>
                                        <p:tav tm="0">
                                          <p:val>
                                            <p:strVal val="#ppt_y+.1"/>
                                          </p:val>
                                        </p:tav>
                                        <p:tav tm="100000">
                                          <p:val>
                                            <p:strVal val="#ppt_y"/>
                                          </p:val>
                                        </p:tav>
                                      </p:tavLst>
                                    </p:anim>
                                  </p:childTnLst>
                                </p:cTn>
                              </p:par>
                              <p:par>
                                <p:cTn id="340" presetID="42" presetClass="entr" presetSubtype="0" fill="hold" nodeType="withEffect">
                                  <p:stCondLst>
                                    <p:cond delay="0"/>
                                  </p:stCondLst>
                                  <p:childTnLst>
                                    <p:set>
                                      <p:cBhvr>
                                        <p:cTn id="341" dur="1" fill="hold">
                                          <p:stCondLst>
                                            <p:cond delay="0"/>
                                          </p:stCondLst>
                                        </p:cTn>
                                        <p:tgtEl>
                                          <p:spTgt spid="115"/>
                                        </p:tgtEl>
                                        <p:attrNameLst>
                                          <p:attrName>style.visibility</p:attrName>
                                        </p:attrNameLst>
                                      </p:cBhvr>
                                      <p:to>
                                        <p:strVal val="visible"/>
                                      </p:to>
                                    </p:set>
                                    <p:animEffect transition="in" filter="fade">
                                      <p:cBhvr>
                                        <p:cTn id="342" dur="1000"/>
                                        <p:tgtEl>
                                          <p:spTgt spid="115"/>
                                        </p:tgtEl>
                                      </p:cBhvr>
                                    </p:animEffect>
                                    <p:anim calcmode="lin" valueType="num">
                                      <p:cBhvr>
                                        <p:cTn id="343" dur="1000" fill="hold"/>
                                        <p:tgtEl>
                                          <p:spTgt spid="115"/>
                                        </p:tgtEl>
                                        <p:attrNameLst>
                                          <p:attrName>ppt_x</p:attrName>
                                        </p:attrNameLst>
                                      </p:cBhvr>
                                      <p:tavLst>
                                        <p:tav tm="0">
                                          <p:val>
                                            <p:strVal val="#ppt_x"/>
                                          </p:val>
                                        </p:tav>
                                        <p:tav tm="100000">
                                          <p:val>
                                            <p:strVal val="#ppt_x"/>
                                          </p:val>
                                        </p:tav>
                                      </p:tavLst>
                                    </p:anim>
                                    <p:anim calcmode="lin" valueType="num">
                                      <p:cBhvr>
                                        <p:cTn id="344" dur="1000" fill="hold"/>
                                        <p:tgtEl>
                                          <p:spTgt spid="115"/>
                                        </p:tgtEl>
                                        <p:attrNameLst>
                                          <p:attrName>ppt_y</p:attrName>
                                        </p:attrNameLst>
                                      </p:cBhvr>
                                      <p:tavLst>
                                        <p:tav tm="0">
                                          <p:val>
                                            <p:strVal val="#ppt_y+.1"/>
                                          </p:val>
                                        </p:tav>
                                        <p:tav tm="100000">
                                          <p:val>
                                            <p:strVal val="#ppt_y"/>
                                          </p:val>
                                        </p:tav>
                                      </p:tavLst>
                                    </p:anim>
                                  </p:childTnLst>
                                </p:cTn>
                              </p:par>
                              <p:par>
                                <p:cTn id="345" presetID="42" presetClass="entr" presetSubtype="0" fill="hold" nodeType="withEffect">
                                  <p:stCondLst>
                                    <p:cond delay="0"/>
                                  </p:stCondLst>
                                  <p:childTnLst>
                                    <p:set>
                                      <p:cBhvr>
                                        <p:cTn id="346" dur="1" fill="hold">
                                          <p:stCondLst>
                                            <p:cond delay="0"/>
                                          </p:stCondLst>
                                        </p:cTn>
                                        <p:tgtEl>
                                          <p:spTgt spid="116"/>
                                        </p:tgtEl>
                                        <p:attrNameLst>
                                          <p:attrName>style.visibility</p:attrName>
                                        </p:attrNameLst>
                                      </p:cBhvr>
                                      <p:to>
                                        <p:strVal val="visible"/>
                                      </p:to>
                                    </p:set>
                                    <p:animEffect transition="in" filter="fade">
                                      <p:cBhvr>
                                        <p:cTn id="347" dur="1000"/>
                                        <p:tgtEl>
                                          <p:spTgt spid="116"/>
                                        </p:tgtEl>
                                      </p:cBhvr>
                                    </p:animEffect>
                                    <p:anim calcmode="lin" valueType="num">
                                      <p:cBhvr>
                                        <p:cTn id="348" dur="1000" fill="hold"/>
                                        <p:tgtEl>
                                          <p:spTgt spid="116"/>
                                        </p:tgtEl>
                                        <p:attrNameLst>
                                          <p:attrName>ppt_x</p:attrName>
                                        </p:attrNameLst>
                                      </p:cBhvr>
                                      <p:tavLst>
                                        <p:tav tm="0">
                                          <p:val>
                                            <p:strVal val="#ppt_x"/>
                                          </p:val>
                                        </p:tav>
                                        <p:tav tm="100000">
                                          <p:val>
                                            <p:strVal val="#ppt_x"/>
                                          </p:val>
                                        </p:tav>
                                      </p:tavLst>
                                    </p:anim>
                                    <p:anim calcmode="lin" valueType="num">
                                      <p:cBhvr>
                                        <p:cTn id="349" dur="1000" fill="hold"/>
                                        <p:tgtEl>
                                          <p:spTgt spid="116"/>
                                        </p:tgtEl>
                                        <p:attrNameLst>
                                          <p:attrName>ppt_y</p:attrName>
                                        </p:attrNameLst>
                                      </p:cBhvr>
                                      <p:tavLst>
                                        <p:tav tm="0">
                                          <p:val>
                                            <p:strVal val="#ppt_y+.1"/>
                                          </p:val>
                                        </p:tav>
                                        <p:tav tm="100000">
                                          <p:val>
                                            <p:strVal val="#ppt_y"/>
                                          </p:val>
                                        </p:tav>
                                      </p:tavLst>
                                    </p:anim>
                                  </p:childTnLst>
                                </p:cTn>
                              </p:par>
                              <p:par>
                                <p:cTn id="350" presetID="42" presetClass="entr" presetSubtype="0" fill="hold" nodeType="withEffect">
                                  <p:stCondLst>
                                    <p:cond delay="0"/>
                                  </p:stCondLst>
                                  <p:childTnLst>
                                    <p:set>
                                      <p:cBhvr>
                                        <p:cTn id="351" dur="1" fill="hold">
                                          <p:stCondLst>
                                            <p:cond delay="0"/>
                                          </p:stCondLst>
                                        </p:cTn>
                                        <p:tgtEl>
                                          <p:spTgt spid="117"/>
                                        </p:tgtEl>
                                        <p:attrNameLst>
                                          <p:attrName>style.visibility</p:attrName>
                                        </p:attrNameLst>
                                      </p:cBhvr>
                                      <p:to>
                                        <p:strVal val="visible"/>
                                      </p:to>
                                    </p:set>
                                    <p:animEffect transition="in" filter="fade">
                                      <p:cBhvr>
                                        <p:cTn id="352" dur="1000"/>
                                        <p:tgtEl>
                                          <p:spTgt spid="117"/>
                                        </p:tgtEl>
                                      </p:cBhvr>
                                    </p:animEffect>
                                    <p:anim calcmode="lin" valueType="num">
                                      <p:cBhvr>
                                        <p:cTn id="353" dur="1000" fill="hold"/>
                                        <p:tgtEl>
                                          <p:spTgt spid="117"/>
                                        </p:tgtEl>
                                        <p:attrNameLst>
                                          <p:attrName>ppt_x</p:attrName>
                                        </p:attrNameLst>
                                      </p:cBhvr>
                                      <p:tavLst>
                                        <p:tav tm="0">
                                          <p:val>
                                            <p:strVal val="#ppt_x"/>
                                          </p:val>
                                        </p:tav>
                                        <p:tav tm="100000">
                                          <p:val>
                                            <p:strVal val="#ppt_x"/>
                                          </p:val>
                                        </p:tav>
                                      </p:tavLst>
                                    </p:anim>
                                    <p:anim calcmode="lin" valueType="num">
                                      <p:cBhvr>
                                        <p:cTn id="354" dur="1000" fill="hold"/>
                                        <p:tgtEl>
                                          <p:spTgt spid="117"/>
                                        </p:tgtEl>
                                        <p:attrNameLst>
                                          <p:attrName>ppt_y</p:attrName>
                                        </p:attrNameLst>
                                      </p:cBhvr>
                                      <p:tavLst>
                                        <p:tav tm="0">
                                          <p:val>
                                            <p:strVal val="#ppt_y+.1"/>
                                          </p:val>
                                        </p:tav>
                                        <p:tav tm="100000">
                                          <p:val>
                                            <p:strVal val="#ppt_y"/>
                                          </p:val>
                                        </p:tav>
                                      </p:tavLst>
                                    </p:anim>
                                  </p:childTnLst>
                                </p:cTn>
                              </p:par>
                              <p:par>
                                <p:cTn id="355" presetID="42" presetClass="entr" presetSubtype="0" fill="hold" nodeType="withEffect">
                                  <p:stCondLst>
                                    <p:cond delay="0"/>
                                  </p:stCondLst>
                                  <p:childTnLst>
                                    <p:set>
                                      <p:cBhvr>
                                        <p:cTn id="356" dur="1" fill="hold">
                                          <p:stCondLst>
                                            <p:cond delay="0"/>
                                          </p:stCondLst>
                                        </p:cTn>
                                        <p:tgtEl>
                                          <p:spTgt spid="118"/>
                                        </p:tgtEl>
                                        <p:attrNameLst>
                                          <p:attrName>style.visibility</p:attrName>
                                        </p:attrNameLst>
                                      </p:cBhvr>
                                      <p:to>
                                        <p:strVal val="visible"/>
                                      </p:to>
                                    </p:set>
                                    <p:animEffect transition="in" filter="fade">
                                      <p:cBhvr>
                                        <p:cTn id="357" dur="1000"/>
                                        <p:tgtEl>
                                          <p:spTgt spid="118"/>
                                        </p:tgtEl>
                                      </p:cBhvr>
                                    </p:animEffect>
                                    <p:anim calcmode="lin" valueType="num">
                                      <p:cBhvr>
                                        <p:cTn id="358" dur="1000" fill="hold"/>
                                        <p:tgtEl>
                                          <p:spTgt spid="118"/>
                                        </p:tgtEl>
                                        <p:attrNameLst>
                                          <p:attrName>ppt_x</p:attrName>
                                        </p:attrNameLst>
                                      </p:cBhvr>
                                      <p:tavLst>
                                        <p:tav tm="0">
                                          <p:val>
                                            <p:strVal val="#ppt_x"/>
                                          </p:val>
                                        </p:tav>
                                        <p:tav tm="100000">
                                          <p:val>
                                            <p:strVal val="#ppt_x"/>
                                          </p:val>
                                        </p:tav>
                                      </p:tavLst>
                                    </p:anim>
                                    <p:anim calcmode="lin" valueType="num">
                                      <p:cBhvr>
                                        <p:cTn id="359" dur="1000" fill="hold"/>
                                        <p:tgtEl>
                                          <p:spTgt spid="118"/>
                                        </p:tgtEl>
                                        <p:attrNameLst>
                                          <p:attrName>ppt_y</p:attrName>
                                        </p:attrNameLst>
                                      </p:cBhvr>
                                      <p:tavLst>
                                        <p:tav tm="0">
                                          <p:val>
                                            <p:strVal val="#ppt_y+.1"/>
                                          </p:val>
                                        </p:tav>
                                        <p:tav tm="100000">
                                          <p:val>
                                            <p:strVal val="#ppt_y"/>
                                          </p:val>
                                        </p:tav>
                                      </p:tavLst>
                                    </p:anim>
                                  </p:childTnLst>
                                </p:cTn>
                              </p:par>
                              <p:par>
                                <p:cTn id="360" presetID="42" presetClass="entr" presetSubtype="0" fill="hold" nodeType="withEffect">
                                  <p:stCondLst>
                                    <p:cond delay="0"/>
                                  </p:stCondLst>
                                  <p:childTnLst>
                                    <p:set>
                                      <p:cBhvr>
                                        <p:cTn id="361" dur="1" fill="hold">
                                          <p:stCondLst>
                                            <p:cond delay="0"/>
                                          </p:stCondLst>
                                        </p:cTn>
                                        <p:tgtEl>
                                          <p:spTgt spid="119"/>
                                        </p:tgtEl>
                                        <p:attrNameLst>
                                          <p:attrName>style.visibility</p:attrName>
                                        </p:attrNameLst>
                                      </p:cBhvr>
                                      <p:to>
                                        <p:strVal val="visible"/>
                                      </p:to>
                                    </p:set>
                                    <p:animEffect transition="in" filter="fade">
                                      <p:cBhvr>
                                        <p:cTn id="362" dur="1000"/>
                                        <p:tgtEl>
                                          <p:spTgt spid="119"/>
                                        </p:tgtEl>
                                      </p:cBhvr>
                                    </p:animEffect>
                                    <p:anim calcmode="lin" valueType="num">
                                      <p:cBhvr>
                                        <p:cTn id="363" dur="1000" fill="hold"/>
                                        <p:tgtEl>
                                          <p:spTgt spid="119"/>
                                        </p:tgtEl>
                                        <p:attrNameLst>
                                          <p:attrName>ppt_x</p:attrName>
                                        </p:attrNameLst>
                                      </p:cBhvr>
                                      <p:tavLst>
                                        <p:tav tm="0">
                                          <p:val>
                                            <p:strVal val="#ppt_x"/>
                                          </p:val>
                                        </p:tav>
                                        <p:tav tm="100000">
                                          <p:val>
                                            <p:strVal val="#ppt_x"/>
                                          </p:val>
                                        </p:tav>
                                      </p:tavLst>
                                    </p:anim>
                                    <p:anim calcmode="lin" valueType="num">
                                      <p:cBhvr>
                                        <p:cTn id="364" dur="1000" fill="hold"/>
                                        <p:tgtEl>
                                          <p:spTgt spid="119"/>
                                        </p:tgtEl>
                                        <p:attrNameLst>
                                          <p:attrName>ppt_y</p:attrName>
                                        </p:attrNameLst>
                                      </p:cBhvr>
                                      <p:tavLst>
                                        <p:tav tm="0">
                                          <p:val>
                                            <p:strVal val="#ppt_y+.1"/>
                                          </p:val>
                                        </p:tav>
                                        <p:tav tm="100000">
                                          <p:val>
                                            <p:strVal val="#ppt_y"/>
                                          </p:val>
                                        </p:tav>
                                      </p:tavLst>
                                    </p:anim>
                                  </p:childTnLst>
                                </p:cTn>
                              </p:par>
                              <p:par>
                                <p:cTn id="365" presetID="42" presetClass="entr" presetSubtype="0" fill="hold" nodeType="withEffect">
                                  <p:stCondLst>
                                    <p:cond delay="0"/>
                                  </p:stCondLst>
                                  <p:childTnLst>
                                    <p:set>
                                      <p:cBhvr>
                                        <p:cTn id="366" dur="1" fill="hold">
                                          <p:stCondLst>
                                            <p:cond delay="0"/>
                                          </p:stCondLst>
                                        </p:cTn>
                                        <p:tgtEl>
                                          <p:spTgt spid="120"/>
                                        </p:tgtEl>
                                        <p:attrNameLst>
                                          <p:attrName>style.visibility</p:attrName>
                                        </p:attrNameLst>
                                      </p:cBhvr>
                                      <p:to>
                                        <p:strVal val="visible"/>
                                      </p:to>
                                    </p:set>
                                    <p:animEffect transition="in" filter="fade">
                                      <p:cBhvr>
                                        <p:cTn id="367" dur="1000"/>
                                        <p:tgtEl>
                                          <p:spTgt spid="120"/>
                                        </p:tgtEl>
                                      </p:cBhvr>
                                    </p:animEffect>
                                    <p:anim calcmode="lin" valueType="num">
                                      <p:cBhvr>
                                        <p:cTn id="368" dur="1000" fill="hold"/>
                                        <p:tgtEl>
                                          <p:spTgt spid="120"/>
                                        </p:tgtEl>
                                        <p:attrNameLst>
                                          <p:attrName>ppt_x</p:attrName>
                                        </p:attrNameLst>
                                      </p:cBhvr>
                                      <p:tavLst>
                                        <p:tav tm="0">
                                          <p:val>
                                            <p:strVal val="#ppt_x"/>
                                          </p:val>
                                        </p:tav>
                                        <p:tav tm="100000">
                                          <p:val>
                                            <p:strVal val="#ppt_x"/>
                                          </p:val>
                                        </p:tav>
                                      </p:tavLst>
                                    </p:anim>
                                    <p:anim calcmode="lin" valueType="num">
                                      <p:cBhvr>
                                        <p:cTn id="369" dur="1000" fill="hold"/>
                                        <p:tgtEl>
                                          <p:spTgt spid="120"/>
                                        </p:tgtEl>
                                        <p:attrNameLst>
                                          <p:attrName>ppt_y</p:attrName>
                                        </p:attrNameLst>
                                      </p:cBhvr>
                                      <p:tavLst>
                                        <p:tav tm="0">
                                          <p:val>
                                            <p:strVal val="#ppt_y+.1"/>
                                          </p:val>
                                        </p:tav>
                                        <p:tav tm="100000">
                                          <p:val>
                                            <p:strVal val="#ppt_y"/>
                                          </p:val>
                                        </p:tav>
                                      </p:tavLst>
                                    </p:anim>
                                  </p:childTnLst>
                                </p:cTn>
                              </p:par>
                              <p:par>
                                <p:cTn id="370" presetID="42" presetClass="entr" presetSubtype="0" fill="hold" nodeType="withEffect">
                                  <p:stCondLst>
                                    <p:cond delay="0"/>
                                  </p:stCondLst>
                                  <p:childTnLst>
                                    <p:set>
                                      <p:cBhvr>
                                        <p:cTn id="371" dur="1" fill="hold">
                                          <p:stCondLst>
                                            <p:cond delay="0"/>
                                          </p:stCondLst>
                                        </p:cTn>
                                        <p:tgtEl>
                                          <p:spTgt spid="121"/>
                                        </p:tgtEl>
                                        <p:attrNameLst>
                                          <p:attrName>style.visibility</p:attrName>
                                        </p:attrNameLst>
                                      </p:cBhvr>
                                      <p:to>
                                        <p:strVal val="visible"/>
                                      </p:to>
                                    </p:set>
                                    <p:animEffect transition="in" filter="fade">
                                      <p:cBhvr>
                                        <p:cTn id="372" dur="1000"/>
                                        <p:tgtEl>
                                          <p:spTgt spid="121"/>
                                        </p:tgtEl>
                                      </p:cBhvr>
                                    </p:animEffect>
                                    <p:anim calcmode="lin" valueType="num">
                                      <p:cBhvr>
                                        <p:cTn id="373" dur="1000" fill="hold"/>
                                        <p:tgtEl>
                                          <p:spTgt spid="121"/>
                                        </p:tgtEl>
                                        <p:attrNameLst>
                                          <p:attrName>ppt_x</p:attrName>
                                        </p:attrNameLst>
                                      </p:cBhvr>
                                      <p:tavLst>
                                        <p:tav tm="0">
                                          <p:val>
                                            <p:strVal val="#ppt_x"/>
                                          </p:val>
                                        </p:tav>
                                        <p:tav tm="100000">
                                          <p:val>
                                            <p:strVal val="#ppt_x"/>
                                          </p:val>
                                        </p:tav>
                                      </p:tavLst>
                                    </p:anim>
                                    <p:anim calcmode="lin" valueType="num">
                                      <p:cBhvr>
                                        <p:cTn id="374" dur="1000" fill="hold"/>
                                        <p:tgtEl>
                                          <p:spTgt spid="121"/>
                                        </p:tgtEl>
                                        <p:attrNameLst>
                                          <p:attrName>ppt_y</p:attrName>
                                        </p:attrNameLst>
                                      </p:cBhvr>
                                      <p:tavLst>
                                        <p:tav tm="0">
                                          <p:val>
                                            <p:strVal val="#ppt_y+.1"/>
                                          </p:val>
                                        </p:tav>
                                        <p:tav tm="100000">
                                          <p:val>
                                            <p:strVal val="#ppt_y"/>
                                          </p:val>
                                        </p:tav>
                                      </p:tavLst>
                                    </p:anim>
                                  </p:childTnLst>
                                </p:cTn>
                              </p:par>
                              <p:par>
                                <p:cTn id="375" presetID="42" presetClass="entr" presetSubtype="0" fill="hold" nodeType="withEffect">
                                  <p:stCondLst>
                                    <p:cond delay="0"/>
                                  </p:stCondLst>
                                  <p:childTnLst>
                                    <p:set>
                                      <p:cBhvr>
                                        <p:cTn id="376" dur="1" fill="hold">
                                          <p:stCondLst>
                                            <p:cond delay="0"/>
                                          </p:stCondLst>
                                        </p:cTn>
                                        <p:tgtEl>
                                          <p:spTgt spid="122"/>
                                        </p:tgtEl>
                                        <p:attrNameLst>
                                          <p:attrName>style.visibility</p:attrName>
                                        </p:attrNameLst>
                                      </p:cBhvr>
                                      <p:to>
                                        <p:strVal val="visible"/>
                                      </p:to>
                                    </p:set>
                                    <p:animEffect transition="in" filter="fade">
                                      <p:cBhvr>
                                        <p:cTn id="377" dur="1000"/>
                                        <p:tgtEl>
                                          <p:spTgt spid="122"/>
                                        </p:tgtEl>
                                      </p:cBhvr>
                                    </p:animEffect>
                                    <p:anim calcmode="lin" valueType="num">
                                      <p:cBhvr>
                                        <p:cTn id="378" dur="1000" fill="hold"/>
                                        <p:tgtEl>
                                          <p:spTgt spid="122"/>
                                        </p:tgtEl>
                                        <p:attrNameLst>
                                          <p:attrName>ppt_x</p:attrName>
                                        </p:attrNameLst>
                                      </p:cBhvr>
                                      <p:tavLst>
                                        <p:tav tm="0">
                                          <p:val>
                                            <p:strVal val="#ppt_x"/>
                                          </p:val>
                                        </p:tav>
                                        <p:tav tm="100000">
                                          <p:val>
                                            <p:strVal val="#ppt_x"/>
                                          </p:val>
                                        </p:tav>
                                      </p:tavLst>
                                    </p:anim>
                                    <p:anim calcmode="lin" valueType="num">
                                      <p:cBhvr>
                                        <p:cTn id="379" dur="1000" fill="hold"/>
                                        <p:tgtEl>
                                          <p:spTgt spid="122"/>
                                        </p:tgtEl>
                                        <p:attrNameLst>
                                          <p:attrName>ppt_y</p:attrName>
                                        </p:attrNameLst>
                                      </p:cBhvr>
                                      <p:tavLst>
                                        <p:tav tm="0">
                                          <p:val>
                                            <p:strVal val="#ppt_y+.1"/>
                                          </p:val>
                                        </p:tav>
                                        <p:tav tm="100000">
                                          <p:val>
                                            <p:strVal val="#ppt_y"/>
                                          </p:val>
                                        </p:tav>
                                      </p:tavLst>
                                    </p:anim>
                                  </p:childTnLst>
                                </p:cTn>
                              </p:par>
                              <p:par>
                                <p:cTn id="380" presetID="42" presetClass="entr" presetSubtype="0" fill="hold" nodeType="withEffect">
                                  <p:stCondLst>
                                    <p:cond delay="0"/>
                                  </p:stCondLst>
                                  <p:childTnLst>
                                    <p:set>
                                      <p:cBhvr>
                                        <p:cTn id="381" dur="1" fill="hold">
                                          <p:stCondLst>
                                            <p:cond delay="0"/>
                                          </p:stCondLst>
                                        </p:cTn>
                                        <p:tgtEl>
                                          <p:spTgt spid="123"/>
                                        </p:tgtEl>
                                        <p:attrNameLst>
                                          <p:attrName>style.visibility</p:attrName>
                                        </p:attrNameLst>
                                      </p:cBhvr>
                                      <p:to>
                                        <p:strVal val="visible"/>
                                      </p:to>
                                    </p:set>
                                    <p:animEffect transition="in" filter="fade">
                                      <p:cBhvr>
                                        <p:cTn id="382" dur="1000"/>
                                        <p:tgtEl>
                                          <p:spTgt spid="123"/>
                                        </p:tgtEl>
                                      </p:cBhvr>
                                    </p:animEffect>
                                    <p:anim calcmode="lin" valueType="num">
                                      <p:cBhvr>
                                        <p:cTn id="383" dur="1000" fill="hold"/>
                                        <p:tgtEl>
                                          <p:spTgt spid="123"/>
                                        </p:tgtEl>
                                        <p:attrNameLst>
                                          <p:attrName>ppt_x</p:attrName>
                                        </p:attrNameLst>
                                      </p:cBhvr>
                                      <p:tavLst>
                                        <p:tav tm="0">
                                          <p:val>
                                            <p:strVal val="#ppt_x"/>
                                          </p:val>
                                        </p:tav>
                                        <p:tav tm="100000">
                                          <p:val>
                                            <p:strVal val="#ppt_x"/>
                                          </p:val>
                                        </p:tav>
                                      </p:tavLst>
                                    </p:anim>
                                    <p:anim calcmode="lin" valueType="num">
                                      <p:cBhvr>
                                        <p:cTn id="384" dur="1000" fill="hold"/>
                                        <p:tgtEl>
                                          <p:spTgt spid="123"/>
                                        </p:tgtEl>
                                        <p:attrNameLst>
                                          <p:attrName>ppt_y</p:attrName>
                                        </p:attrNameLst>
                                      </p:cBhvr>
                                      <p:tavLst>
                                        <p:tav tm="0">
                                          <p:val>
                                            <p:strVal val="#ppt_y+.1"/>
                                          </p:val>
                                        </p:tav>
                                        <p:tav tm="100000">
                                          <p:val>
                                            <p:strVal val="#ppt_y"/>
                                          </p:val>
                                        </p:tav>
                                      </p:tavLst>
                                    </p:anim>
                                  </p:childTnLst>
                                </p:cTn>
                              </p:par>
                              <p:par>
                                <p:cTn id="385" presetID="42" presetClass="entr" presetSubtype="0" fill="hold" nodeType="withEffect">
                                  <p:stCondLst>
                                    <p:cond delay="0"/>
                                  </p:stCondLst>
                                  <p:childTnLst>
                                    <p:set>
                                      <p:cBhvr>
                                        <p:cTn id="386" dur="1" fill="hold">
                                          <p:stCondLst>
                                            <p:cond delay="0"/>
                                          </p:stCondLst>
                                        </p:cTn>
                                        <p:tgtEl>
                                          <p:spTgt spid="124"/>
                                        </p:tgtEl>
                                        <p:attrNameLst>
                                          <p:attrName>style.visibility</p:attrName>
                                        </p:attrNameLst>
                                      </p:cBhvr>
                                      <p:to>
                                        <p:strVal val="visible"/>
                                      </p:to>
                                    </p:set>
                                    <p:animEffect transition="in" filter="fade">
                                      <p:cBhvr>
                                        <p:cTn id="387" dur="1000"/>
                                        <p:tgtEl>
                                          <p:spTgt spid="124"/>
                                        </p:tgtEl>
                                      </p:cBhvr>
                                    </p:animEffect>
                                    <p:anim calcmode="lin" valueType="num">
                                      <p:cBhvr>
                                        <p:cTn id="388" dur="1000" fill="hold"/>
                                        <p:tgtEl>
                                          <p:spTgt spid="124"/>
                                        </p:tgtEl>
                                        <p:attrNameLst>
                                          <p:attrName>ppt_x</p:attrName>
                                        </p:attrNameLst>
                                      </p:cBhvr>
                                      <p:tavLst>
                                        <p:tav tm="0">
                                          <p:val>
                                            <p:strVal val="#ppt_x"/>
                                          </p:val>
                                        </p:tav>
                                        <p:tav tm="100000">
                                          <p:val>
                                            <p:strVal val="#ppt_x"/>
                                          </p:val>
                                        </p:tav>
                                      </p:tavLst>
                                    </p:anim>
                                    <p:anim calcmode="lin" valueType="num">
                                      <p:cBhvr>
                                        <p:cTn id="389" dur="1000" fill="hold"/>
                                        <p:tgtEl>
                                          <p:spTgt spid="124"/>
                                        </p:tgtEl>
                                        <p:attrNameLst>
                                          <p:attrName>ppt_y</p:attrName>
                                        </p:attrNameLst>
                                      </p:cBhvr>
                                      <p:tavLst>
                                        <p:tav tm="0">
                                          <p:val>
                                            <p:strVal val="#ppt_y+.1"/>
                                          </p:val>
                                        </p:tav>
                                        <p:tav tm="100000">
                                          <p:val>
                                            <p:strVal val="#ppt_y"/>
                                          </p:val>
                                        </p:tav>
                                      </p:tavLst>
                                    </p:anim>
                                  </p:childTnLst>
                                </p:cTn>
                              </p:par>
                              <p:par>
                                <p:cTn id="390" presetID="42" presetClass="entr" presetSubtype="0" fill="hold" nodeType="withEffect">
                                  <p:stCondLst>
                                    <p:cond delay="0"/>
                                  </p:stCondLst>
                                  <p:childTnLst>
                                    <p:set>
                                      <p:cBhvr>
                                        <p:cTn id="391" dur="1" fill="hold">
                                          <p:stCondLst>
                                            <p:cond delay="0"/>
                                          </p:stCondLst>
                                        </p:cTn>
                                        <p:tgtEl>
                                          <p:spTgt spid="125"/>
                                        </p:tgtEl>
                                        <p:attrNameLst>
                                          <p:attrName>style.visibility</p:attrName>
                                        </p:attrNameLst>
                                      </p:cBhvr>
                                      <p:to>
                                        <p:strVal val="visible"/>
                                      </p:to>
                                    </p:set>
                                    <p:animEffect transition="in" filter="fade">
                                      <p:cBhvr>
                                        <p:cTn id="392" dur="1000"/>
                                        <p:tgtEl>
                                          <p:spTgt spid="125"/>
                                        </p:tgtEl>
                                      </p:cBhvr>
                                    </p:animEffect>
                                    <p:anim calcmode="lin" valueType="num">
                                      <p:cBhvr>
                                        <p:cTn id="393" dur="1000" fill="hold"/>
                                        <p:tgtEl>
                                          <p:spTgt spid="125"/>
                                        </p:tgtEl>
                                        <p:attrNameLst>
                                          <p:attrName>ppt_x</p:attrName>
                                        </p:attrNameLst>
                                      </p:cBhvr>
                                      <p:tavLst>
                                        <p:tav tm="0">
                                          <p:val>
                                            <p:strVal val="#ppt_x"/>
                                          </p:val>
                                        </p:tav>
                                        <p:tav tm="100000">
                                          <p:val>
                                            <p:strVal val="#ppt_x"/>
                                          </p:val>
                                        </p:tav>
                                      </p:tavLst>
                                    </p:anim>
                                    <p:anim calcmode="lin" valueType="num">
                                      <p:cBhvr>
                                        <p:cTn id="394" dur="1000" fill="hold"/>
                                        <p:tgtEl>
                                          <p:spTgt spid="125"/>
                                        </p:tgtEl>
                                        <p:attrNameLst>
                                          <p:attrName>ppt_y</p:attrName>
                                        </p:attrNameLst>
                                      </p:cBhvr>
                                      <p:tavLst>
                                        <p:tav tm="0">
                                          <p:val>
                                            <p:strVal val="#ppt_y+.1"/>
                                          </p:val>
                                        </p:tav>
                                        <p:tav tm="100000">
                                          <p:val>
                                            <p:strVal val="#ppt_y"/>
                                          </p:val>
                                        </p:tav>
                                      </p:tavLst>
                                    </p:anim>
                                  </p:childTnLst>
                                </p:cTn>
                              </p:par>
                              <p:par>
                                <p:cTn id="395" presetID="42" presetClass="entr" presetSubtype="0" fill="hold" nodeType="withEffect">
                                  <p:stCondLst>
                                    <p:cond delay="0"/>
                                  </p:stCondLst>
                                  <p:childTnLst>
                                    <p:set>
                                      <p:cBhvr>
                                        <p:cTn id="396" dur="1" fill="hold">
                                          <p:stCondLst>
                                            <p:cond delay="0"/>
                                          </p:stCondLst>
                                        </p:cTn>
                                        <p:tgtEl>
                                          <p:spTgt spid="126"/>
                                        </p:tgtEl>
                                        <p:attrNameLst>
                                          <p:attrName>style.visibility</p:attrName>
                                        </p:attrNameLst>
                                      </p:cBhvr>
                                      <p:to>
                                        <p:strVal val="visible"/>
                                      </p:to>
                                    </p:set>
                                    <p:animEffect transition="in" filter="fade">
                                      <p:cBhvr>
                                        <p:cTn id="397" dur="1000"/>
                                        <p:tgtEl>
                                          <p:spTgt spid="126"/>
                                        </p:tgtEl>
                                      </p:cBhvr>
                                    </p:animEffect>
                                    <p:anim calcmode="lin" valueType="num">
                                      <p:cBhvr>
                                        <p:cTn id="398" dur="1000" fill="hold"/>
                                        <p:tgtEl>
                                          <p:spTgt spid="126"/>
                                        </p:tgtEl>
                                        <p:attrNameLst>
                                          <p:attrName>ppt_x</p:attrName>
                                        </p:attrNameLst>
                                      </p:cBhvr>
                                      <p:tavLst>
                                        <p:tav tm="0">
                                          <p:val>
                                            <p:strVal val="#ppt_x"/>
                                          </p:val>
                                        </p:tav>
                                        <p:tav tm="100000">
                                          <p:val>
                                            <p:strVal val="#ppt_x"/>
                                          </p:val>
                                        </p:tav>
                                      </p:tavLst>
                                    </p:anim>
                                    <p:anim calcmode="lin" valueType="num">
                                      <p:cBhvr>
                                        <p:cTn id="399" dur="1000" fill="hold"/>
                                        <p:tgtEl>
                                          <p:spTgt spid="126"/>
                                        </p:tgtEl>
                                        <p:attrNameLst>
                                          <p:attrName>ppt_y</p:attrName>
                                        </p:attrNameLst>
                                      </p:cBhvr>
                                      <p:tavLst>
                                        <p:tav tm="0">
                                          <p:val>
                                            <p:strVal val="#ppt_y+.1"/>
                                          </p:val>
                                        </p:tav>
                                        <p:tav tm="100000">
                                          <p:val>
                                            <p:strVal val="#ppt_y"/>
                                          </p:val>
                                        </p:tav>
                                      </p:tavLst>
                                    </p:anim>
                                  </p:childTnLst>
                                </p:cTn>
                              </p:par>
                              <p:par>
                                <p:cTn id="400" presetID="42" presetClass="entr" presetSubtype="0" fill="hold" nodeType="withEffect">
                                  <p:stCondLst>
                                    <p:cond delay="0"/>
                                  </p:stCondLst>
                                  <p:childTnLst>
                                    <p:set>
                                      <p:cBhvr>
                                        <p:cTn id="401" dur="1" fill="hold">
                                          <p:stCondLst>
                                            <p:cond delay="0"/>
                                          </p:stCondLst>
                                        </p:cTn>
                                        <p:tgtEl>
                                          <p:spTgt spid="127"/>
                                        </p:tgtEl>
                                        <p:attrNameLst>
                                          <p:attrName>style.visibility</p:attrName>
                                        </p:attrNameLst>
                                      </p:cBhvr>
                                      <p:to>
                                        <p:strVal val="visible"/>
                                      </p:to>
                                    </p:set>
                                    <p:animEffect transition="in" filter="fade">
                                      <p:cBhvr>
                                        <p:cTn id="402" dur="1000"/>
                                        <p:tgtEl>
                                          <p:spTgt spid="127"/>
                                        </p:tgtEl>
                                      </p:cBhvr>
                                    </p:animEffect>
                                    <p:anim calcmode="lin" valueType="num">
                                      <p:cBhvr>
                                        <p:cTn id="403" dur="1000" fill="hold"/>
                                        <p:tgtEl>
                                          <p:spTgt spid="127"/>
                                        </p:tgtEl>
                                        <p:attrNameLst>
                                          <p:attrName>ppt_x</p:attrName>
                                        </p:attrNameLst>
                                      </p:cBhvr>
                                      <p:tavLst>
                                        <p:tav tm="0">
                                          <p:val>
                                            <p:strVal val="#ppt_x"/>
                                          </p:val>
                                        </p:tav>
                                        <p:tav tm="100000">
                                          <p:val>
                                            <p:strVal val="#ppt_x"/>
                                          </p:val>
                                        </p:tav>
                                      </p:tavLst>
                                    </p:anim>
                                    <p:anim calcmode="lin" valueType="num">
                                      <p:cBhvr>
                                        <p:cTn id="404" dur="1000" fill="hold"/>
                                        <p:tgtEl>
                                          <p:spTgt spid="127"/>
                                        </p:tgtEl>
                                        <p:attrNameLst>
                                          <p:attrName>ppt_y</p:attrName>
                                        </p:attrNameLst>
                                      </p:cBhvr>
                                      <p:tavLst>
                                        <p:tav tm="0">
                                          <p:val>
                                            <p:strVal val="#ppt_y+.1"/>
                                          </p:val>
                                        </p:tav>
                                        <p:tav tm="100000">
                                          <p:val>
                                            <p:strVal val="#ppt_y"/>
                                          </p:val>
                                        </p:tav>
                                      </p:tavLst>
                                    </p:anim>
                                  </p:childTnLst>
                                </p:cTn>
                              </p:par>
                              <p:par>
                                <p:cTn id="405" presetID="42" presetClass="entr" presetSubtype="0" fill="hold" nodeType="withEffect">
                                  <p:stCondLst>
                                    <p:cond delay="0"/>
                                  </p:stCondLst>
                                  <p:childTnLst>
                                    <p:set>
                                      <p:cBhvr>
                                        <p:cTn id="406" dur="1" fill="hold">
                                          <p:stCondLst>
                                            <p:cond delay="0"/>
                                          </p:stCondLst>
                                        </p:cTn>
                                        <p:tgtEl>
                                          <p:spTgt spid="128"/>
                                        </p:tgtEl>
                                        <p:attrNameLst>
                                          <p:attrName>style.visibility</p:attrName>
                                        </p:attrNameLst>
                                      </p:cBhvr>
                                      <p:to>
                                        <p:strVal val="visible"/>
                                      </p:to>
                                    </p:set>
                                    <p:animEffect transition="in" filter="fade">
                                      <p:cBhvr>
                                        <p:cTn id="407" dur="1000"/>
                                        <p:tgtEl>
                                          <p:spTgt spid="128"/>
                                        </p:tgtEl>
                                      </p:cBhvr>
                                    </p:animEffect>
                                    <p:anim calcmode="lin" valueType="num">
                                      <p:cBhvr>
                                        <p:cTn id="408" dur="1000" fill="hold"/>
                                        <p:tgtEl>
                                          <p:spTgt spid="128"/>
                                        </p:tgtEl>
                                        <p:attrNameLst>
                                          <p:attrName>ppt_x</p:attrName>
                                        </p:attrNameLst>
                                      </p:cBhvr>
                                      <p:tavLst>
                                        <p:tav tm="0">
                                          <p:val>
                                            <p:strVal val="#ppt_x"/>
                                          </p:val>
                                        </p:tav>
                                        <p:tav tm="100000">
                                          <p:val>
                                            <p:strVal val="#ppt_x"/>
                                          </p:val>
                                        </p:tav>
                                      </p:tavLst>
                                    </p:anim>
                                    <p:anim calcmode="lin" valueType="num">
                                      <p:cBhvr>
                                        <p:cTn id="409" dur="1000" fill="hold"/>
                                        <p:tgtEl>
                                          <p:spTgt spid="128"/>
                                        </p:tgtEl>
                                        <p:attrNameLst>
                                          <p:attrName>ppt_y</p:attrName>
                                        </p:attrNameLst>
                                      </p:cBhvr>
                                      <p:tavLst>
                                        <p:tav tm="0">
                                          <p:val>
                                            <p:strVal val="#ppt_y+.1"/>
                                          </p:val>
                                        </p:tav>
                                        <p:tav tm="100000">
                                          <p:val>
                                            <p:strVal val="#ppt_y"/>
                                          </p:val>
                                        </p:tav>
                                      </p:tavLst>
                                    </p:anim>
                                  </p:childTnLst>
                                </p:cTn>
                              </p:par>
                              <p:par>
                                <p:cTn id="410" presetID="42" presetClass="entr" presetSubtype="0" fill="hold" nodeType="withEffect">
                                  <p:stCondLst>
                                    <p:cond delay="0"/>
                                  </p:stCondLst>
                                  <p:childTnLst>
                                    <p:set>
                                      <p:cBhvr>
                                        <p:cTn id="411" dur="1" fill="hold">
                                          <p:stCondLst>
                                            <p:cond delay="0"/>
                                          </p:stCondLst>
                                        </p:cTn>
                                        <p:tgtEl>
                                          <p:spTgt spid="129"/>
                                        </p:tgtEl>
                                        <p:attrNameLst>
                                          <p:attrName>style.visibility</p:attrName>
                                        </p:attrNameLst>
                                      </p:cBhvr>
                                      <p:to>
                                        <p:strVal val="visible"/>
                                      </p:to>
                                    </p:set>
                                    <p:animEffect transition="in" filter="fade">
                                      <p:cBhvr>
                                        <p:cTn id="412" dur="1000"/>
                                        <p:tgtEl>
                                          <p:spTgt spid="129"/>
                                        </p:tgtEl>
                                      </p:cBhvr>
                                    </p:animEffect>
                                    <p:anim calcmode="lin" valueType="num">
                                      <p:cBhvr>
                                        <p:cTn id="413" dur="1000" fill="hold"/>
                                        <p:tgtEl>
                                          <p:spTgt spid="129"/>
                                        </p:tgtEl>
                                        <p:attrNameLst>
                                          <p:attrName>ppt_x</p:attrName>
                                        </p:attrNameLst>
                                      </p:cBhvr>
                                      <p:tavLst>
                                        <p:tav tm="0">
                                          <p:val>
                                            <p:strVal val="#ppt_x"/>
                                          </p:val>
                                        </p:tav>
                                        <p:tav tm="100000">
                                          <p:val>
                                            <p:strVal val="#ppt_x"/>
                                          </p:val>
                                        </p:tav>
                                      </p:tavLst>
                                    </p:anim>
                                    <p:anim calcmode="lin" valueType="num">
                                      <p:cBhvr>
                                        <p:cTn id="414" dur="1000" fill="hold"/>
                                        <p:tgtEl>
                                          <p:spTgt spid="129"/>
                                        </p:tgtEl>
                                        <p:attrNameLst>
                                          <p:attrName>ppt_y</p:attrName>
                                        </p:attrNameLst>
                                      </p:cBhvr>
                                      <p:tavLst>
                                        <p:tav tm="0">
                                          <p:val>
                                            <p:strVal val="#ppt_y+.1"/>
                                          </p:val>
                                        </p:tav>
                                        <p:tav tm="100000">
                                          <p:val>
                                            <p:strVal val="#ppt_y"/>
                                          </p:val>
                                        </p:tav>
                                      </p:tavLst>
                                    </p:anim>
                                  </p:childTnLst>
                                </p:cTn>
                              </p:par>
                              <p:par>
                                <p:cTn id="415" presetID="42" presetClass="entr" presetSubtype="0" fill="hold" nodeType="withEffect">
                                  <p:stCondLst>
                                    <p:cond delay="0"/>
                                  </p:stCondLst>
                                  <p:childTnLst>
                                    <p:set>
                                      <p:cBhvr>
                                        <p:cTn id="416" dur="1" fill="hold">
                                          <p:stCondLst>
                                            <p:cond delay="0"/>
                                          </p:stCondLst>
                                        </p:cTn>
                                        <p:tgtEl>
                                          <p:spTgt spid="130"/>
                                        </p:tgtEl>
                                        <p:attrNameLst>
                                          <p:attrName>style.visibility</p:attrName>
                                        </p:attrNameLst>
                                      </p:cBhvr>
                                      <p:to>
                                        <p:strVal val="visible"/>
                                      </p:to>
                                    </p:set>
                                    <p:animEffect transition="in" filter="fade">
                                      <p:cBhvr>
                                        <p:cTn id="417" dur="1000"/>
                                        <p:tgtEl>
                                          <p:spTgt spid="130"/>
                                        </p:tgtEl>
                                      </p:cBhvr>
                                    </p:animEffect>
                                    <p:anim calcmode="lin" valueType="num">
                                      <p:cBhvr>
                                        <p:cTn id="418" dur="1000" fill="hold"/>
                                        <p:tgtEl>
                                          <p:spTgt spid="130"/>
                                        </p:tgtEl>
                                        <p:attrNameLst>
                                          <p:attrName>ppt_x</p:attrName>
                                        </p:attrNameLst>
                                      </p:cBhvr>
                                      <p:tavLst>
                                        <p:tav tm="0">
                                          <p:val>
                                            <p:strVal val="#ppt_x"/>
                                          </p:val>
                                        </p:tav>
                                        <p:tav tm="100000">
                                          <p:val>
                                            <p:strVal val="#ppt_x"/>
                                          </p:val>
                                        </p:tav>
                                      </p:tavLst>
                                    </p:anim>
                                    <p:anim calcmode="lin" valueType="num">
                                      <p:cBhvr>
                                        <p:cTn id="419" dur="1000" fill="hold"/>
                                        <p:tgtEl>
                                          <p:spTgt spid="130"/>
                                        </p:tgtEl>
                                        <p:attrNameLst>
                                          <p:attrName>ppt_y</p:attrName>
                                        </p:attrNameLst>
                                      </p:cBhvr>
                                      <p:tavLst>
                                        <p:tav tm="0">
                                          <p:val>
                                            <p:strVal val="#ppt_y+.1"/>
                                          </p:val>
                                        </p:tav>
                                        <p:tav tm="100000">
                                          <p:val>
                                            <p:strVal val="#ppt_y"/>
                                          </p:val>
                                        </p:tav>
                                      </p:tavLst>
                                    </p:anim>
                                  </p:childTnLst>
                                </p:cTn>
                              </p:par>
                              <p:par>
                                <p:cTn id="420" presetID="42" presetClass="entr" presetSubtype="0" fill="hold" nodeType="withEffect">
                                  <p:stCondLst>
                                    <p:cond delay="0"/>
                                  </p:stCondLst>
                                  <p:childTnLst>
                                    <p:set>
                                      <p:cBhvr>
                                        <p:cTn id="421" dur="1" fill="hold">
                                          <p:stCondLst>
                                            <p:cond delay="0"/>
                                          </p:stCondLst>
                                        </p:cTn>
                                        <p:tgtEl>
                                          <p:spTgt spid="131"/>
                                        </p:tgtEl>
                                        <p:attrNameLst>
                                          <p:attrName>style.visibility</p:attrName>
                                        </p:attrNameLst>
                                      </p:cBhvr>
                                      <p:to>
                                        <p:strVal val="visible"/>
                                      </p:to>
                                    </p:set>
                                    <p:animEffect transition="in" filter="fade">
                                      <p:cBhvr>
                                        <p:cTn id="422" dur="1000"/>
                                        <p:tgtEl>
                                          <p:spTgt spid="131"/>
                                        </p:tgtEl>
                                      </p:cBhvr>
                                    </p:animEffect>
                                    <p:anim calcmode="lin" valueType="num">
                                      <p:cBhvr>
                                        <p:cTn id="423" dur="1000" fill="hold"/>
                                        <p:tgtEl>
                                          <p:spTgt spid="131"/>
                                        </p:tgtEl>
                                        <p:attrNameLst>
                                          <p:attrName>ppt_x</p:attrName>
                                        </p:attrNameLst>
                                      </p:cBhvr>
                                      <p:tavLst>
                                        <p:tav tm="0">
                                          <p:val>
                                            <p:strVal val="#ppt_x"/>
                                          </p:val>
                                        </p:tav>
                                        <p:tav tm="100000">
                                          <p:val>
                                            <p:strVal val="#ppt_x"/>
                                          </p:val>
                                        </p:tav>
                                      </p:tavLst>
                                    </p:anim>
                                    <p:anim calcmode="lin" valueType="num">
                                      <p:cBhvr>
                                        <p:cTn id="424" dur="1000" fill="hold"/>
                                        <p:tgtEl>
                                          <p:spTgt spid="131"/>
                                        </p:tgtEl>
                                        <p:attrNameLst>
                                          <p:attrName>ppt_y</p:attrName>
                                        </p:attrNameLst>
                                      </p:cBhvr>
                                      <p:tavLst>
                                        <p:tav tm="0">
                                          <p:val>
                                            <p:strVal val="#ppt_y+.1"/>
                                          </p:val>
                                        </p:tav>
                                        <p:tav tm="100000">
                                          <p:val>
                                            <p:strVal val="#ppt_y"/>
                                          </p:val>
                                        </p:tav>
                                      </p:tavLst>
                                    </p:anim>
                                  </p:childTnLst>
                                </p:cTn>
                              </p:par>
                              <p:par>
                                <p:cTn id="425" presetID="42" presetClass="entr" presetSubtype="0" fill="hold" nodeType="withEffect">
                                  <p:stCondLst>
                                    <p:cond delay="0"/>
                                  </p:stCondLst>
                                  <p:childTnLst>
                                    <p:set>
                                      <p:cBhvr>
                                        <p:cTn id="426" dur="1" fill="hold">
                                          <p:stCondLst>
                                            <p:cond delay="0"/>
                                          </p:stCondLst>
                                        </p:cTn>
                                        <p:tgtEl>
                                          <p:spTgt spid="132"/>
                                        </p:tgtEl>
                                        <p:attrNameLst>
                                          <p:attrName>style.visibility</p:attrName>
                                        </p:attrNameLst>
                                      </p:cBhvr>
                                      <p:to>
                                        <p:strVal val="visible"/>
                                      </p:to>
                                    </p:set>
                                    <p:animEffect transition="in" filter="fade">
                                      <p:cBhvr>
                                        <p:cTn id="427" dur="1000"/>
                                        <p:tgtEl>
                                          <p:spTgt spid="132"/>
                                        </p:tgtEl>
                                      </p:cBhvr>
                                    </p:animEffect>
                                    <p:anim calcmode="lin" valueType="num">
                                      <p:cBhvr>
                                        <p:cTn id="428" dur="1000" fill="hold"/>
                                        <p:tgtEl>
                                          <p:spTgt spid="132"/>
                                        </p:tgtEl>
                                        <p:attrNameLst>
                                          <p:attrName>ppt_x</p:attrName>
                                        </p:attrNameLst>
                                      </p:cBhvr>
                                      <p:tavLst>
                                        <p:tav tm="0">
                                          <p:val>
                                            <p:strVal val="#ppt_x"/>
                                          </p:val>
                                        </p:tav>
                                        <p:tav tm="100000">
                                          <p:val>
                                            <p:strVal val="#ppt_x"/>
                                          </p:val>
                                        </p:tav>
                                      </p:tavLst>
                                    </p:anim>
                                    <p:anim calcmode="lin" valueType="num">
                                      <p:cBhvr>
                                        <p:cTn id="429" dur="1000" fill="hold"/>
                                        <p:tgtEl>
                                          <p:spTgt spid="132"/>
                                        </p:tgtEl>
                                        <p:attrNameLst>
                                          <p:attrName>ppt_y</p:attrName>
                                        </p:attrNameLst>
                                      </p:cBhvr>
                                      <p:tavLst>
                                        <p:tav tm="0">
                                          <p:val>
                                            <p:strVal val="#ppt_y+.1"/>
                                          </p:val>
                                        </p:tav>
                                        <p:tav tm="100000">
                                          <p:val>
                                            <p:strVal val="#ppt_y"/>
                                          </p:val>
                                        </p:tav>
                                      </p:tavLst>
                                    </p:anim>
                                  </p:childTnLst>
                                </p:cTn>
                              </p:par>
                              <p:par>
                                <p:cTn id="430" presetID="42" presetClass="entr" presetSubtype="0" fill="hold" nodeType="withEffect">
                                  <p:stCondLst>
                                    <p:cond delay="0"/>
                                  </p:stCondLst>
                                  <p:childTnLst>
                                    <p:set>
                                      <p:cBhvr>
                                        <p:cTn id="431" dur="1" fill="hold">
                                          <p:stCondLst>
                                            <p:cond delay="0"/>
                                          </p:stCondLst>
                                        </p:cTn>
                                        <p:tgtEl>
                                          <p:spTgt spid="133"/>
                                        </p:tgtEl>
                                        <p:attrNameLst>
                                          <p:attrName>style.visibility</p:attrName>
                                        </p:attrNameLst>
                                      </p:cBhvr>
                                      <p:to>
                                        <p:strVal val="visible"/>
                                      </p:to>
                                    </p:set>
                                    <p:animEffect transition="in" filter="fade">
                                      <p:cBhvr>
                                        <p:cTn id="432" dur="1000"/>
                                        <p:tgtEl>
                                          <p:spTgt spid="133"/>
                                        </p:tgtEl>
                                      </p:cBhvr>
                                    </p:animEffect>
                                    <p:anim calcmode="lin" valueType="num">
                                      <p:cBhvr>
                                        <p:cTn id="433" dur="1000" fill="hold"/>
                                        <p:tgtEl>
                                          <p:spTgt spid="133"/>
                                        </p:tgtEl>
                                        <p:attrNameLst>
                                          <p:attrName>ppt_x</p:attrName>
                                        </p:attrNameLst>
                                      </p:cBhvr>
                                      <p:tavLst>
                                        <p:tav tm="0">
                                          <p:val>
                                            <p:strVal val="#ppt_x"/>
                                          </p:val>
                                        </p:tav>
                                        <p:tav tm="100000">
                                          <p:val>
                                            <p:strVal val="#ppt_x"/>
                                          </p:val>
                                        </p:tav>
                                      </p:tavLst>
                                    </p:anim>
                                    <p:anim calcmode="lin" valueType="num">
                                      <p:cBhvr>
                                        <p:cTn id="434" dur="1000" fill="hold"/>
                                        <p:tgtEl>
                                          <p:spTgt spid="133"/>
                                        </p:tgtEl>
                                        <p:attrNameLst>
                                          <p:attrName>ppt_y</p:attrName>
                                        </p:attrNameLst>
                                      </p:cBhvr>
                                      <p:tavLst>
                                        <p:tav tm="0">
                                          <p:val>
                                            <p:strVal val="#ppt_y+.1"/>
                                          </p:val>
                                        </p:tav>
                                        <p:tav tm="100000">
                                          <p:val>
                                            <p:strVal val="#ppt_y"/>
                                          </p:val>
                                        </p:tav>
                                      </p:tavLst>
                                    </p:anim>
                                  </p:childTnLst>
                                </p:cTn>
                              </p:par>
                              <p:par>
                                <p:cTn id="435" presetID="42" presetClass="entr" presetSubtype="0" fill="hold" nodeType="withEffect">
                                  <p:stCondLst>
                                    <p:cond delay="0"/>
                                  </p:stCondLst>
                                  <p:childTnLst>
                                    <p:set>
                                      <p:cBhvr>
                                        <p:cTn id="436" dur="1" fill="hold">
                                          <p:stCondLst>
                                            <p:cond delay="0"/>
                                          </p:stCondLst>
                                        </p:cTn>
                                        <p:tgtEl>
                                          <p:spTgt spid="134"/>
                                        </p:tgtEl>
                                        <p:attrNameLst>
                                          <p:attrName>style.visibility</p:attrName>
                                        </p:attrNameLst>
                                      </p:cBhvr>
                                      <p:to>
                                        <p:strVal val="visible"/>
                                      </p:to>
                                    </p:set>
                                    <p:animEffect transition="in" filter="fade">
                                      <p:cBhvr>
                                        <p:cTn id="437" dur="1000"/>
                                        <p:tgtEl>
                                          <p:spTgt spid="134"/>
                                        </p:tgtEl>
                                      </p:cBhvr>
                                    </p:animEffect>
                                    <p:anim calcmode="lin" valueType="num">
                                      <p:cBhvr>
                                        <p:cTn id="438" dur="1000" fill="hold"/>
                                        <p:tgtEl>
                                          <p:spTgt spid="134"/>
                                        </p:tgtEl>
                                        <p:attrNameLst>
                                          <p:attrName>ppt_x</p:attrName>
                                        </p:attrNameLst>
                                      </p:cBhvr>
                                      <p:tavLst>
                                        <p:tav tm="0">
                                          <p:val>
                                            <p:strVal val="#ppt_x"/>
                                          </p:val>
                                        </p:tav>
                                        <p:tav tm="100000">
                                          <p:val>
                                            <p:strVal val="#ppt_x"/>
                                          </p:val>
                                        </p:tav>
                                      </p:tavLst>
                                    </p:anim>
                                    <p:anim calcmode="lin" valueType="num">
                                      <p:cBhvr>
                                        <p:cTn id="439" dur="1000" fill="hold"/>
                                        <p:tgtEl>
                                          <p:spTgt spid="134"/>
                                        </p:tgtEl>
                                        <p:attrNameLst>
                                          <p:attrName>ppt_y</p:attrName>
                                        </p:attrNameLst>
                                      </p:cBhvr>
                                      <p:tavLst>
                                        <p:tav tm="0">
                                          <p:val>
                                            <p:strVal val="#ppt_y+.1"/>
                                          </p:val>
                                        </p:tav>
                                        <p:tav tm="100000">
                                          <p:val>
                                            <p:strVal val="#ppt_y"/>
                                          </p:val>
                                        </p:tav>
                                      </p:tavLst>
                                    </p:anim>
                                  </p:childTnLst>
                                </p:cTn>
                              </p:par>
                              <p:par>
                                <p:cTn id="440" presetID="42" presetClass="entr" presetSubtype="0" fill="hold" nodeType="withEffect">
                                  <p:stCondLst>
                                    <p:cond delay="0"/>
                                  </p:stCondLst>
                                  <p:childTnLst>
                                    <p:set>
                                      <p:cBhvr>
                                        <p:cTn id="441" dur="1" fill="hold">
                                          <p:stCondLst>
                                            <p:cond delay="0"/>
                                          </p:stCondLst>
                                        </p:cTn>
                                        <p:tgtEl>
                                          <p:spTgt spid="135"/>
                                        </p:tgtEl>
                                        <p:attrNameLst>
                                          <p:attrName>style.visibility</p:attrName>
                                        </p:attrNameLst>
                                      </p:cBhvr>
                                      <p:to>
                                        <p:strVal val="visible"/>
                                      </p:to>
                                    </p:set>
                                    <p:animEffect transition="in" filter="fade">
                                      <p:cBhvr>
                                        <p:cTn id="442" dur="1000"/>
                                        <p:tgtEl>
                                          <p:spTgt spid="135"/>
                                        </p:tgtEl>
                                      </p:cBhvr>
                                    </p:animEffect>
                                    <p:anim calcmode="lin" valueType="num">
                                      <p:cBhvr>
                                        <p:cTn id="443" dur="1000" fill="hold"/>
                                        <p:tgtEl>
                                          <p:spTgt spid="135"/>
                                        </p:tgtEl>
                                        <p:attrNameLst>
                                          <p:attrName>ppt_x</p:attrName>
                                        </p:attrNameLst>
                                      </p:cBhvr>
                                      <p:tavLst>
                                        <p:tav tm="0">
                                          <p:val>
                                            <p:strVal val="#ppt_x"/>
                                          </p:val>
                                        </p:tav>
                                        <p:tav tm="100000">
                                          <p:val>
                                            <p:strVal val="#ppt_x"/>
                                          </p:val>
                                        </p:tav>
                                      </p:tavLst>
                                    </p:anim>
                                    <p:anim calcmode="lin" valueType="num">
                                      <p:cBhvr>
                                        <p:cTn id="444" dur="1000" fill="hold"/>
                                        <p:tgtEl>
                                          <p:spTgt spid="135"/>
                                        </p:tgtEl>
                                        <p:attrNameLst>
                                          <p:attrName>ppt_y</p:attrName>
                                        </p:attrNameLst>
                                      </p:cBhvr>
                                      <p:tavLst>
                                        <p:tav tm="0">
                                          <p:val>
                                            <p:strVal val="#ppt_y+.1"/>
                                          </p:val>
                                        </p:tav>
                                        <p:tav tm="100000">
                                          <p:val>
                                            <p:strVal val="#ppt_y"/>
                                          </p:val>
                                        </p:tav>
                                      </p:tavLst>
                                    </p:anim>
                                  </p:childTnLst>
                                </p:cTn>
                              </p:par>
                              <p:par>
                                <p:cTn id="445" presetID="42" presetClass="entr" presetSubtype="0" fill="hold" nodeType="withEffect">
                                  <p:stCondLst>
                                    <p:cond delay="0"/>
                                  </p:stCondLst>
                                  <p:childTnLst>
                                    <p:set>
                                      <p:cBhvr>
                                        <p:cTn id="446" dur="1" fill="hold">
                                          <p:stCondLst>
                                            <p:cond delay="0"/>
                                          </p:stCondLst>
                                        </p:cTn>
                                        <p:tgtEl>
                                          <p:spTgt spid="136"/>
                                        </p:tgtEl>
                                        <p:attrNameLst>
                                          <p:attrName>style.visibility</p:attrName>
                                        </p:attrNameLst>
                                      </p:cBhvr>
                                      <p:to>
                                        <p:strVal val="visible"/>
                                      </p:to>
                                    </p:set>
                                    <p:animEffect transition="in" filter="fade">
                                      <p:cBhvr>
                                        <p:cTn id="447" dur="1000"/>
                                        <p:tgtEl>
                                          <p:spTgt spid="136"/>
                                        </p:tgtEl>
                                      </p:cBhvr>
                                    </p:animEffect>
                                    <p:anim calcmode="lin" valueType="num">
                                      <p:cBhvr>
                                        <p:cTn id="448" dur="1000" fill="hold"/>
                                        <p:tgtEl>
                                          <p:spTgt spid="136"/>
                                        </p:tgtEl>
                                        <p:attrNameLst>
                                          <p:attrName>ppt_x</p:attrName>
                                        </p:attrNameLst>
                                      </p:cBhvr>
                                      <p:tavLst>
                                        <p:tav tm="0">
                                          <p:val>
                                            <p:strVal val="#ppt_x"/>
                                          </p:val>
                                        </p:tav>
                                        <p:tav tm="100000">
                                          <p:val>
                                            <p:strVal val="#ppt_x"/>
                                          </p:val>
                                        </p:tav>
                                      </p:tavLst>
                                    </p:anim>
                                    <p:anim calcmode="lin" valueType="num">
                                      <p:cBhvr>
                                        <p:cTn id="449" dur="1000" fill="hold"/>
                                        <p:tgtEl>
                                          <p:spTgt spid="136"/>
                                        </p:tgtEl>
                                        <p:attrNameLst>
                                          <p:attrName>ppt_y</p:attrName>
                                        </p:attrNameLst>
                                      </p:cBhvr>
                                      <p:tavLst>
                                        <p:tav tm="0">
                                          <p:val>
                                            <p:strVal val="#ppt_y+.1"/>
                                          </p:val>
                                        </p:tav>
                                        <p:tav tm="100000">
                                          <p:val>
                                            <p:strVal val="#ppt_y"/>
                                          </p:val>
                                        </p:tav>
                                      </p:tavLst>
                                    </p:anim>
                                  </p:childTnLst>
                                </p:cTn>
                              </p:par>
                              <p:par>
                                <p:cTn id="450" presetID="42" presetClass="entr" presetSubtype="0" fill="hold" nodeType="withEffect">
                                  <p:stCondLst>
                                    <p:cond delay="0"/>
                                  </p:stCondLst>
                                  <p:childTnLst>
                                    <p:set>
                                      <p:cBhvr>
                                        <p:cTn id="451" dur="1" fill="hold">
                                          <p:stCondLst>
                                            <p:cond delay="0"/>
                                          </p:stCondLst>
                                        </p:cTn>
                                        <p:tgtEl>
                                          <p:spTgt spid="137"/>
                                        </p:tgtEl>
                                        <p:attrNameLst>
                                          <p:attrName>style.visibility</p:attrName>
                                        </p:attrNameLst>
                                      </p:cBhvr>
                                      <p:to>
                                        <p:strVal val="visible"/>
                                      </p:to>
                                    </p:set>
                                    <p:animEffect transition="in" filter="fade">
                                      <p:cBhvr>
                                        <p:cTn id="452" dur="1000"/>
                                        <p:tgtEl>
                                          <p:spTgt spid="137"/>
                                        </p:tgtEl>
                                      </p:cBhvr>
                                    </p:animEffect>
                                    <p:anim calcmode="lin" valueType="num">
                                      <p:cBhvr>
                                        <p:cTn id="453" dur="1000" fill="hold"/>
                                        <p:tgtEl>
                                          <p:spTgt spid="137"/>
                                        </p:tgtEl>
                                        <p:attrNameLst>
                                          <p:attrName>ppt_x</p:attrName>
                                        </p:attrNameLst>
                                      </p:cBhvr>
                                      <p:tavLst>
                                        <p:tav tm="0">
                                          <p:val>
                                            <p:strVal val="#ppt_x"/>
                                          </p:val>
                                        </p:tav>
                                        <p:tav tm="100000">
                                          <p:val>
                                            <p:strVal val="#ppt_x"/>
                                          </p:val>
                                        </p:tav>
                                      </p:tavLst>
                                    </p:anim>
                                    <p:anim calcmode="lin" valueType="num">
                                      <p:cBhvr>
                                        <p:cTn id="454" dur="1000" fill="hold"/>
                                        <p:tgtEl>
                                          <p:spTgt spid="137"/>
                                        </p:tgtEl>
                                        <p:attrNameLst>
                                          <p:attrName>ppt_y</p:attrName>
                                        </p:attrNameLst>
                                      </p:cBhvr>
                                      <p:tavLst>
                                        <p:tav tm="0">
                                          <p:val>
                                            <p:strVal val="#ppt_y+.1"/>
                                          </p:val>
                                        </p:tav>
                                        <p:tav tm="100000">
                                          <p:val>
                                            <p:strVal val="#ppt_y"/>
                                          </p:val>
                                        </p:tav>
                                      </p:tavLst>
                                    </p:anim>
                                  </p:childTnLst>
                                </p:cTn>
                              </p:par>
                              <p:par>
                                <p:cTn id="455" presetID="42" presetClass="entr" presetSubtype="0" fill="hold" nodeType="withEffect">
                                  <p:stCondLst>
                                    <p:cond delay="0"/>
                                  </p:stCondLst>
                                  <p:childTnLst>
                                    <p:set>
                                      <p:cBhvr>
                                        <p:cTn id="456" dur="1" fill="hold">
                                          <p:stCondLst>
                                            <p:cond delay="0"/>
                                          </p:stCondLst>
                                        </p:cTn>
                                        <p:tgtEl>
                                          <p:spTgt spid="138"/>
                                        </p:tgtEl>
                                        <p:attrNameLst>
                                          <p:attrName>style.visibility</p:attrName>
                                        </p:attrNameLst>
                                      </p:cBhvr>
                                      <p:to>
                                        <p:strVal val="visible"/>
                                      </p:to>
                                    </p:set>
                                    <p:animEffect transition="in" filter="fade">
                                      <p:cBhvr>
                                        <p:cTn id="457" dur="1000"/>
                                        <p:tgtEl>
                                          <p:spTgt spid="138"/>
                                        </p:tgtEl>
                                      </p:cBhvr>
                                    </p:animEffect>
                                    <p:anim calcmode="lin" valueType="num">
                                      <p:cBhvr>
                                        <p:cTn id="458" dur="1000" fill="hold"/>
                                        <p:tgtEl>
                                          <p:spTgt spid="138"/>
                                        </p:tgtEl>
                                        <p:attrNameLst>
                                          <p:attrName>ppt_x</p:attrName>
                                        </p:attrNameLst>
                                      </p:cBhvr>
                                      <p:tavLst>
                                        <p:tav tm="0">
                                          <p:val>
                                            <p:strVal val="#ppt_x"/>
                                          </p:val>
                                        </p:tav>
                                        <p:tav tm="100000">
                                          <p:val>
                                            <p:strVal val="#ppt_x"/>
                                          </p:val>
                                        </p:tav>
                                      </p:tavLst>
                                    </p:anim>
                                    <p:anim calcmode="lin" valueType="num">
                                      <p:cBhvr>
                                        <p:cTn id="459" dur="1000" fill="hold"/>
                                        <p:tgtEl>
                                          <p:spTgt spid="138"/>
                                        </p:tgtEl>
                                        <p:attrNameLst>
                                          <p:attrName>ppt_y</p:attrName>
                                        </p:attrNameLst>
                                      </p:cBhvr>
                                      <p:tavLst>
                                        <p:tav tm="0">
                                          <p:val>
                                            <p:strVal val="#ppt_y+.1"/>
                                          </p:val>
                                        </p:tav>
                                        <p:tav tm="100000">
                                          <p:val>
                                            <p:strVal val="#ppt_y"/>
                                          </p:val>
                                        </p:tav>
                                      </p:tavLst>
                                    </p:anim>
                                  </p:childTnLst>
                                </p:cTn>
                              </p:par>
                              <p:par>
                                <p:cTn id="460" presetID="42" presetClass="entr" presetSubtype="0" fill="hold" nodeType="withEffect">
                                  <p:stCondLst>
                                    <p:cond delay="0"/>
                                  </p:stCondLst>
                                  <p:childTnLst>
                                    <p:set>
                                      <p:cBhvr>
                                        <p:cTn id="461" dur="1" fill="hold">
                                          <p:stCondLst>
                                            <p:cond delay="0"/>
                                          </p:stCondLst>
                                        </p:cTn>
                                        <p:tgtEl>
                                          <p:spTgt spid="139"/>
                                        </p:tgtEl>
                                        <p:attrNameLst>
                                          <p:attrName>style.visibility</p:attrName>
                                        </p:attrNameLst>
                                      </p:cBhvr>
                                      <p:to>
                                        <p:strVal val="visible"/>
                                      </p:to>
                                    </p:set>
                                    <p:animEffect transition="in" filter="fade">
                                      <p:cBhvr>
                                        <p:cTn id="462" dur="1000"/>
                                        <p:tgtEl>
                                          <p:spTgt spid="139"/>
                                        </p:tgtEl>
                                      </p:cBhvr>
                                    </p:animEffect>
                                    <p:anim calcmode="lin" valueType="num">
                                      <p:cBhvr>
                                        <p:cTn id="463" dur="1000" fill="hold"/>
                                        <p:tgtEl>
                                          <p:spTgt spid="139"/>
                                        </p:tgtEl>
                                        <p:attrNameLst>
                                          <p:attrName>ppt_x</p:attrName>
                                        </p:attrNameLst>
                                      </p:cBhvr>
                                      <p:tavLst>
                                        <p:tav tm="0">
                                          <p:val>
                                            <p:strVal val="#ppt_x"/>
                                          </p:val>
                                        </p:tav>
                                        <p:tav tm="100000">
                                          <p:val>
                                            <p:strVal val="#ppt_x"/>
                                          </p:val>
                                        </p:tav>
                                      </p:tavLst>
                                    </p:anim>
                                    <p:anim calcmode="lin" valueType="num">
                                      <p:cBhvr>
                                        <p:cTn id="464" dur="1000" fill="hold"/>
                                        <p:tgtEl>
                                          <p:spTgt spid="139"/>
                                        </p:tgtEl>
                                        <p:attrNameLst>
                                          <p:attrName>ppt_y</p:attrName>
                                        </p:attrNameLst>
                                      </p:cBhvr>
                                      <p:tavLst>
                                        <p:tav tm="0">
                                          <p:val>
                                            <p:strVal val="#ppt_y+.1"/>
                                          </p:val>
                                        </p:tav>
                                        <p:tav tm="100000">
                                          <p:val>
                                            <p:strVal val="#ppt_y"/>
                                          </p:val>
                                        </p:tav>
                                      </p:tavLst>
                                    </p:anim>
                                  </p:childTnLst>
                                </p:cTn>
                              </p:par>
                              <p:par>
                                <p:cTn id="465" presetID="42" presetClass="entr" presetSubtype="0" fill="hold" nodeType="withEffect">
                                  <p:stCondLst>
                                    <p:cond delay="0"/>
                                  </p:stCondLst>
                                  <p:childTnLst>
                                    <p:set>
                                      <p:cBhvr>
                                        <p:cTn id="466" dur="1" fill="hold">
                                          <p:stCondLst>
                                            <p:cond delay="0"/>
                                          </p:stCondLst>
                                        </p:cTn>
                                        <p:tgtEl>
                                          <p:spTgt spid="140"/>
                                        </p:tgtEl>
                                        <p:attrNameLst>
                                          <p:attrName>style.visibility</p:attrName>
                                        </p:attrNameLst>
                                      </p:cBhvr>
                                      <p:to>
                                        <p:strVal val="visible"/>
                                      </p:to>
                                    </p:set>
                                    <p:animEffect transition="in" filter="fade">
                                      <p:cBhvr>
                                        <p:cTn id="467" dur="1000"/>
                                        <p:tgtEl>
                                          <p:spTgt spid="140"/>
                                        </p:tgtEl>
                                      </p:cBhvr>
                                    </p:animEffect>
                                    <p:anim calcmode="lin" valueType="num">
                                      <p:cBhvr>
                                        <p:cTn id="468" dur="1000" fill="hold"/>
                                        <p:tgtEl>
                                          <p:spTgt spid="140"/>
                                        </p:tgtEl>
                                        <p:attrNameLst>
                                          <p:attrName>ppt_x</p:attrName>
                                        </p:attrNameLst>
                                      </p:cBhvr>
                                      <p:tavLst>
                                        <p:tav tm="0">
                                          <p:val>
                                            <p:strVal val="#ppt_x"/>
                                          </p:val>
                                        </p:tav>
                                        <p:tav tm="100000">
                                          <p:val>
                                            <p:strVal val="#ppt_x"/>
                                          </p:val>
                                        </p:tav>
                                      </p:tavLst>
                                    </p:anim>
                                    <p:anim calcmode="lin" valueType="num">
                                      <p:cBhvr>
                                        <p:cTn id="469" dur="1000" fill="hold"/>
                                        <p:tgtEl>
                                          <p:spTgt spid="140"/>
                                        </p:tgtEl>
                                        <p:attrNameLst>
                                          <p:attrName>ppt_y</p:attrName>
                                        </p:attrNameLst>
                                      </p:cBhvr>
                                      <p:tavLst>
                                        <p:tav tm="0">
                                          <p:val>
                                            <p:strVal val="#ppt_y+.1"/>
                                          </p:val>
                                        </p:tav>
                                        <p:tav tm="100000">
                                          <p:val>
                                            <p:strVal val="#ppt_y"/>
                                          </p:val>
                                        </p:tav>
                                      </p:tavLst>
                                    </p:anim>
                                  </p:childTnLst>
                                </p:cTn>
                              </p:par>
                              <p:par>
                                <p:cTn id="470" presetID="42" presetClass="entr" presetSubtype="0" fill="hold" nodeType="withEffect">
                                  <p:stCondLst>
                                    <p:cond delay="0"/>
                                  </p:stCondLst>
                                  <p:childTnLst>
                                    <p:set>
                                      <p:cBhvr>
                                        <p:cTn id="471" dur="1" fill="hold">
                                          <p:stCondLst>
                                            <p:cond delay="0"/>
                                          </p:stCondLst>
                                        </p:cTn>
                                        <p:tgtEl>
                                          <p:spTgt spid="141"/>
                                        </p:tgtEl>
                                        <p:attrNameLst>
                                          <p:attrName>style.visibility</p:attrName>
                                        </p:attrNameLst>
                                      </p:cBhvr>
                                      <p:to>
                                        <p:strVal val="visible"/>
                                      </p:to>
                                    </p:set>
                                    <p:animEffect transition="in" filter="fade">
                                      <p:cBhvr>
                                        <p:cTn id="472" dur="1000"/>
                                        <p:tgtEl>
                                          <p:spTgt spid="141"/>
                                        </p:tgtEl>
                                      </p:cBhvr>
                                    </p:animEffect>
                                    <p:anim calcmode="lin" valueType="num">
                                      <p:cBhvr>
                                        <p:cTn id="473" dur="1000" fill="hold"/>
                                        <p:tgtEl>
                                          <p:spTgt spid="141"/>
                                        </p:tgtEl>
                                        <p:attrNameLst>
                                          <p:attrName>ppt_x</p:attrName>
                                        </p:attrNameLst>
                                      </p:cBhvr>
                                      <p:tavLst>
                                        <p:tav tm="0">
                                          <p:val>
                                            <p:strVal val="#ppt_x"/>
                                          </p:val>
                                        </p:tav>
                                        <p:tav tm="100000">
                                          <p:val>
                                            <p:strVal val="#ppt_x"/>
                                          </p:val>
                                        </p:tav>
                                      </p:tavLst>
                                    </p:anim>
                                    <p:anim calcmode="lin" valueType="num">
                                      <p:cBhvr>
                                        <p:cTn id="474" dur="1000" fill="hold"/>
                                        <p:tgtEl>
                                          <p:spTgt spid="141"/>
                                        </p:tgtEl>
                                        <p:attrNameLst>
                                          <p:attrName>ppt_y</p:attrName>
                                        </p:attrNameLst>
                                      </p:cBhvr>
                                      <p:tavLst>
                                        <p:tav tm="0">
                                          <p:val>
                                            <p:strVal val="#ppt_y+.1"/>
                                          </p:val>
                                        </p:tav>
                                        <p:tav tm="100000">
                                          <p:val>
                                            <p:strVal val="#ppt_y"/>
                                          </p:val>
                                        </p:tav>
                                      </p:tavLst>
                                    </p:anim>
                                  </p:childTnLst>
                                </p:cTn>
                              </p:par>
                              <p:par>
                                <p:cTn id="475" presetID="42" presetClass="entr" presetSubtype="0" fill="hold" nodeType="withEffect">
                                  <p:stCondLst>
                                    <p:cond delay="0"/>
                                  </p:stCondLst>
                                  <p:childTnLst>
                                    <p:set>
                                      <p:cBhvr>
                                        <p:cTn id="476" dur="1" fill="hold">
                                          <p:stCondLst>
                                            <p:cond delay="0"/>
                                          </p:stCondLst>
                                        </p:cTn>
                                        <p:tgtEl>
                                          <p:spTgt spid="142"/>
                                        </p:tgtEl>
                                        <p:attrNameLst>
                                          <p:attrName>style.visibility</p:attrName>
                                        </p:attrNameLst>
                                      </p:cBhvr>
                                      <p:to>
                                        <p:strVal val="visible"/>
                                      </p:to>
                                    </p:set>
                                    <p:animEffect transition="in" filter="fade">
                                      <p:cBhvr>
                                        <p:cTn id="477" dur="1000"/>
                                        <p:tgtEl>
                                          <p:spTgt spid="142"/>
                                        </p:tgtEl>
                                      </p:cBhvr>
                                    </p:animEffect>
                                    <p:anim calcmode="lin" valueType="num">
                                      <p:cBhvr>
                                        <p:cTn id="478" dur="1000" fill="hold"/>
                                        <p:tgtEl>
                                          <p:spTgt spid="142"/>
                                        </p:tgtEl>
                                        <p:attrNameLst>
                                          <p:attrName>ppt_x</p:attrName>
                                        </p:attrNameLst>
                                      </p:cBhvr>
                                      <p:tavLst>
                                        <p:tav tm="0">
                                          <p:val>
                                            <p:strVal val="#ppt_x"/>
                                          </p:val>
                                        </p:tav>
                                        <p:tav tm="100000">
                                          <p:val>
                                            <p:strVal val="#ppt_x"/>
                                          </p:val>
                                        </p:tav>
                                      </p:tavLst>
                                    </p:anim>
                                    <p:anim calcmode="lin" valueType="num">
                                      <p:cBhvr>
                                        <p:cTn id="479" dur="1000" fill="hold"/>
                                        <p:tgtEl>
                                          <p:spTgt spid="142"/>
                                        </p:tgtEl>
                                        <p:attrNameLst>
                                          <p:attrName>ppt_y</p:attrName>
                                        </p:attrNameLst>
                                      </p:cBhvr>
                                      <p:tavLst>
                                        <p:tav tm="0">
                                          <p:val>
                                            <p:strVal val="#ppt_y+.1"/>
                                          </p:val>
                                        </p:tav>
                                        <p:tav tm="100000">
                                          <p:val>
                                            <p:strVal val="#ppt_y"/>
                                          </p:val>
                                        </p:tav>
                                      </p:tavLst>
                                    </p:anim>
                                  </p:childTnLst>
                                </p:cTn>
                              </p:par>
                              <p:par>
                                <p:cTn id="480" presetID="42" presetClass="entr" presetSubtype="0" fill="hold" nodeType="withEffect">
                                  <p:stCondLst>
                                    <p:cond delay="0"/>
                                  </p:stCondLst>
                                  <p:childTnLst>
                                    <p:set>
                                      <p:cBhvr>
                                        <p:cTn id="481" dur="1" fill="hold">
                                          <p:stCondLst>
                                            <p:cond delay="0"/>
                                          </p:stCondLst>
                                        </p:cTn>
                                        <p:tgtEl>
                                          <p:spTgt spid="143"/>
                                        </p:tgtEl>
                                        <p:attrNameLst>
                                          <p:attrName>style.visibility</p:attrName>
                                        </p:attrNameLst>
                                      </p:cBhvr>
                                      <p:to>
                                        <p:strVal val="visible"/>
                                      </p:to>
                                    </p:set>
                                    <p:animEffect transition="in" filter="fade">
                                      <p:cBhvr>
                                        <p:cTn id="482" dur="1000"/>
                                        <p:tgtEl>
                                          <p:spTgt spid="143"/>
                                        </p:tgtEl>
                                      </p:cBhvr>
                                    </p:animEffect>
                                    <p:anim calcmode="lin" valueType="num">
                                      <p:cBhvr>
                                        <p:cTn id="483" dur="1000" fill="hold"/>
                                        <p:tgtEl>
                                          <p:spTgt spid="143"/>
                                        </p:tgtEl>
                                        <p:attrNameLst>
                                          <p:attrName>ppt_x</p:attrName>
                                        </p:attrNameLst>
                                      </p:cBhvr>
                                      <p:tavLst>
                                        <p:tav tm="0">
                                          <p:val>
                                            <p:strVal val="#ppt_x"/>
                                          </p:val>
                                        </p:tav>
                                        <p:tav tm="100000">
                                          <p:val>
                                            <p:strVal val="#ppt_x"/>
                                          </p:val>
                                        </p:tav>
                                      </p:tavLst>
                                    </p:anim>
                                    <p:anim calcmode="lin" valueType="num">
                                      <p:cBhvr>
                                        <p:cTn id="484" dur="1000" fill="hold"/>
                                        <p:tgtEl>
                                          <p:spTgt spid="143"/>
                                        </p:tgtEl>
                                        <p:attrNameLst>
                                          <p:attrName>ppt_y</p:attrName>
                                        </p:attrNameLst>
                                      </p:cBhvr>
                                      <p:tavLst>
                                        <p:tav tm="0">
                                          <p:val>
                                            <p:strVal val="#ppt_y+.1"/>
                                          </p:val>
                                        </p:tav>
                                        <p:tav tm="100000">
                                          <p:val>
                                            <p:strVal val="#ppt_y"/>
                                          </p:val>
                                        </p:tav>
                                      </p:tavLst>
                                    </p:anim>
                                  </p:childTnLst>
                                </p:cTn>
                              </p:par>
                              <p:par>
                                <p:cTn id="485" presetID="42" presetClass="entr" presetSubtype="0" fill="hold" nodeType="withEffect">
                                  <p:stCondLst>
                                    <p:cond delay="0"/>
                                  </p:stCondLst>
                                  <p:childTnLst>
                                    <p:set>
                                      <p:cBhvr>
                                        <p:cTn id="486" dur="1" fill="hold">
                                          <p:stCondLst>
                                            <p:cond delay="0"/>
                                          </p:stCondLst>
                                        </p:cTn>
                                        <p:tgtEl>
                                          <p:spTgt spid="144"/>
                                        </p:tgtEl>
                                        <p:attrNameLst>
                                          <p:attrName>style.visibility</p:attrName>
                                        </p:attrNameLst>
                                      </p:cBhvr>
                                      <p:to>
                                        <p:strVal val="visible"/>
                                      </p:to>
                                    </p:set>
                                    <p:animEffect transition="in" filter="fade">
                                      <p:cBhvr>
                                        <p:cTn id="487" dur="1000"/>
                                        <p:tgtEl>
                                          <p:spTgt spid="144"/>
                                        </p:tgtEl>
                                      </p:cBhvr>
                                    </p:animEffect>
                                    <p:anim calcmode="lin" valueType="num">
                                      <p:cBhvr>
                                        <p:cTn id="488" dur="1000" fill="hold"/>
                                        <p:tgtEl>
                                          <p:spTgt spid="144"/>
                                        </p:tgtEl>
                                        <p:attrNameLst>
                                          <p:attrName>ppt_x</p:attrName>
                                        </p:attrNameLst>
                                      </p:cBhvr>
                                      <p:tavLst>
                                        <p:tav tm="0">
                                          <p:val>
                                            <p:strVal val="#ppt_x"/>
                                          </p:val>
                                        </p:tav>
                                        <p:tav tm="100000">
                                          <p:val>
                                            <p:strVal val="#ppt_x"/>
                                          </p:val>
                                        </p:tav>
                                      </p:tavLst>
                                    </p:anim>
                                    <p:anim calcmode="lin" valueType="num">
                                      <p:cBhvr>
                                        <p:cTn id="489" dur="1000" fill="hold"/>
                                        <p:tgtEl>
                                          <p:spTgt spid="144"/>
                                        </p:tgtEl>
                                        <p:attrNameLst>
                                          <p:attrName>ppt_y</p:attrName>
                                        </p:attrNameLst>
                                      </p:cBhvr>
                                      <p:tavLst>
                                        <p:tav tm="0">
                                          <p:val>
                                            <p:strVal val="#ppt_y+.1"/>
                                          </p:val>
                                        </p:tav>
                                        <p:tav tm="100000">
                                          <p:val>
                                            <p:strVal val="#ppt_y"/>
                                          </p:val>
                                        </p:tav>
                                      </p:tavLst>
                                    </p:anim>
                                  </p:childTnLst>
                                </p:cTn>
                              </p:par>
                              <p:par>
                                <p:cTn id="490" presetID="42" presetClass="entr" presetSubtype="0" fill="hold" nodeType="withEffect">
                                  <p:stCondLst>
                                    <p:cond delay="0"/>
                                  </p:stCondLst>
                                  <p:childTnLst>
                                    <p:set>
                                      <p:cBhvr>
                                        <p:cTn id="491" dur="1" fill="hold">
                                          <p:stCondLst>
                                            <p:cond delay="0"/>
                                          </p:stCondLst>
                                        </p:cTn>
                                        <p:tgtEl>
                                          <p:spTgt spid="145"/>
                                        </p:tgtEl>
                                        <p:attrNameLst>
                                          <p:attrName>style.visibility</p:attrName>
                                        </p:attrNameLst>
                                      </p:cBhvr>
                                      <p:to>
                                        <p:strVal val="visible"/>
                                      </p:to>
                                    </p:set>
                                    <p:animEffect transition="in" filter="fade">
                                      <p:cBhvr>
                                        <p:cTn id="492" dur="1000"/>
                                        <p:tgtEl>
                                          <p:spTgt spid="145"/>
                                        </p:tgtEl>
                                      </p:cBhvr>
                                    </p:animEffect>
                                    <p:anim calcmode="lin" valueType="num">
                                      <p:cBhvr>
                                        <p:cTn id="493" dur="1000" fill="hold"/>
                                        <p:tgtEl>
                                          <p:spTgt spid="145"/>
                                        </p:tgtEl>
                                        <p:attrNameLst>
                                          <p:attrName>ppt_x</p:attrName>
                                        </p:attrNameLst>
                                      </p:cBhvr>
                                      <p:tavLst>
                                        <p:tav tm="0">
                                          <p:val>
                                            <p:strVal val="#ppt_x"/>
                                          </p:val>
                                        </p:tav>
                                        <p:tav tm="100000">
                                          <p:val>
                                            <p:strVal val="#ppt_x"/>
                                          </p:val>
                                        </p:tav>
                                      </p:tavLst>
                                    </p:anim>
                                    <p:anim calcmode="lin" valueType="num">
                                      <p:cBhvr>
                                        <p:cTn id="494" dur="1000" fill="hold"/>
                                        <p:tgtEl>
                                          <p:spTgt spid="145"/>
                                        </p:tgtEl>
                                        <p:attrNameLst>
                                          <p:attrName>ppt_y</p:attrName>
                                        </p:attrNameLst>
                                      </p:cBhvr>
                                      <p:tavLst>
                                        <p:tav tm="0">
                                          <p:val>
                                            <p:strVal val="#ppt_y+.1"/>
                                          </p:val>
                                        </p:tav>
                                        <p:tav tm="100000">
                                          <p:val>
                                            <p:strVal val="#ppt_y"/>
                                          </p:val>
                                        </p:tav>
                                      </p:tavLst>
                                    </p:anim>
                                  </p:childTnLst>
                                </p:cTn>
                              </p:par>
                              <p:par>
                                <p:cTn id="495" presetID="42" presetClass="entr" presetSubtype="0" fill="hold" nodeType="withEffect">
                                  <p:stCondLst>
                                    <p:cond delay="0"/>
                                  </p:stCondLst>
                                  <p:childTnLst>
                                    <p:set>
                                      <p:cBhvr>
                                        <p:cTn id="496" dur="1" fill="hold">
                                          <p:stCondLst>
                                            <p:cond delay="0"/>
                                          </p:stCondLst>
                                        </p:cTn>
                                        <p:tgtEl>
                                          <p:spTgt spid="146"/>
                                        </p:tgtEl>
                                        <p:attrNameLst>
                                          <p:attrName>style.visibility</p:attrName>
                                        </p:attrNameLst>
                                      </p:cBhvr>
                                      <p:to>
                                        <p:strVal val="visible"/>
                                      </p:to>
                                    </p:set>
                                    <p:animEffect transition="in" filter="fade">
                                      <p:cBhvr>
                                        <p:cTn id="497" dur="1000"/>
                                        <p:tgtEl>
                                          <p:spTgt spid="146"/>
                                        </p:tgtEl>
                                      </p:cBhvr>
                                    </p:animEffect>
                                    <p:anim calcmode="lin" valueType="num">
                                      <p:cBhvr>
                                        <p:cTn id="498" dur="1000" fill="hold"/>
                                        <p:tgtEl>
                                          <p:spTgt spid="146"/>
                                        </p:tgtEl>
                                        <p:attrNameLst>
                                          <p:attrName>ppt_x</p:attrName>
                                        </p:attrNameLst>
                                      </p:cBhvr>
                                      <p:tavLst>
                                        <p:tav tm="0">
                                          <p:val>
                                            <p:strVal val="#ppt_x"/>
                                          </p:val>
                                        </p:tav>
                                        <p:tav tm="100000">
                                          <p:val>
                                            <p:strVal val="#ppt_x"/>
                                          </p:val>
                                        </p:tav>
                                      </p:tavLst>
                                    </p:anim>
                                    <p:anim calcmode="lin" valueType="num">
                                      <p:cBhvr>
                                        <p:cTn id="499" dur="1000" fill="hold"/>
                                        <p:tgtEl>
                                          <p:spTgt spid="146"/>
                                        </p:tgtEl>
                                        <p:attrNameLst>
                                          <p:attrName>ppt_y</p:attrName>
                                        </p:attrNameLst>
                                      </p:cBhvr>
                                      <p:tavLst>
                                        <p:tav tm="0">
                                          <p:val>
                                            <p:strVal val="#ppt_y+.1"/>
                                          </p:val>
                                        </p:tav>
                                        <p:tav tm="100000">
                                          <p:val>
                                            <p:strVal val="#ppt_y"/>
                                          </p:val>
                                        </p:tav>
                                      </p:tavLst>
                                    </p:anim>
                                  </p:childTnLst>
                                </p:cTn>
                              </p:par>
                              <p:par>
                                <p:cTn id="500" presetID="42" presetClass="entr" presetSubtype="0" fill="hold" nodeType="withEffect">
                                  <p:stCondLst>
                                    <p:cond delay="0"/>
                                  </p:stCondLst>
                                  <p:childTnLst>
                                    <p:set>
                                      <p:cBhvr>
                                        <p:cTn id="501" dur="1" fill="hold">
                                          <p:stCondLst>
                                            <p:cond delay="0"/>
                                          </p:stCondLst>
                                        </p:cTn>
                                        <p:tgtEl>
                                          <p:spTgt spid="147"/>
                                        </p:tgtEl>
                                        <p:attrNameLst>
                                          <p:attrName>style.visibility</p:attrName>
                                        </p:attrNameLst>
                                      </p:cBhvr>
                                      <p:to>
                                        <p:strVal val="visible"/>
                                      </p:to>
                                    </p:set>
                                    <p:animEffect transition="in" filter="fade">
                                      <p:cBhvr>
                                        <p:cTn id="502" dur="1000"/>
                                        <p:tgtEl>
                                          <p:spTgt spid="147"/>
                                        </p:tgtEl>
                                      </p:cBhvr>
                                    </p:animEffect>
                                    <p:anim calcmode="lin" valueType="num">
                                      <p:cBhvr>
                                        <p:cTn id="503" dur="1000" fill="hold"/>
                                        <p:tgtEl>
                                          <p:spTgt spid="147"/>
                                        </p:tgtEl>
                                        <p:attrNameLst>
                                          <p:attrName>ppt_x</p:attrName>
                                        </p:attrNameLst>
                                      </p:cBhvr>
                                      <p:tavLst>
                                        <p:tav tm="0">
                                          <p:val>
                                            <p:strVal val="#ppt_x"/>
                                          </p:val>
                                        </p:tav>
                                        <p:tav tm="100000">
                                          <p:val>
                                            <p:strVal val="#ppt_x"/>
                                          </p:val>
                                        </p:tav>
                                      </p:tavLst>
                                    </p:anim>
                                    <p:anim calcmode="lin" valueType="num">
                                      <p:cBhvr>
                                        <p:cTn id="504" dur="1000" fill="hold"/>
                                        <p:tgtEl>
                                          <p:spTgt spid="147"/>
                                        </p:tgtEl>
                                        <p:attrNameLst>
                                          <p:attrName>ppt_y</p:attrName>
                                        </p:attrNameLst>
                                      </p:cBhvr>
                                      <p:tavLst>
                                        <p:tav tm="0">
                                          <p:val>
                                            <p:strVal val="#ppt_y+.1"/>
                                          </p:val>
                                        </p:tav>
                                        <p:tav tm="100000">
                                          <p:val>
                                            <p:strVal val="#ppt_y"/>
                                          </p:val>
                                        </p:tav>
                                      </p:tavLst>
                                    </p:anim>
                                  </p:childTnLst>
                                </p:cTn>
                              </p:par>
                              <p:par>
                                <p:cTn id="505" presetID="42" presetClass="entr" presetSubtype="0" fill="hold" nodeType="withEffect">
                                  <p:stCondLst>
                                    <p:cond delay="0"/>
                                  </p:stCondLst>
                                  <p:childTnLst>
                                    <p:set>
                                      <p:cBhvr>
                                        <p:cTn id="506" dur="1" fill="hold">
                                          <p:stCondLst>
                                            <p:cond delay="0"/>
                                          </p:stCondLst>
                                        </p:cTn>
                                        <p:tgtEl>
                                          <p:spTgt spid="148"/>
                                        </p:tgtEl>
                                        <p:attrNameLst>
                                          <p:attrName>style.visibility</p:attrName>
                                        </p:attrNameLst>
                                      </p:cBhvr>
                                      <p:to>
                                        <p:strVal val="visible"/>
                                      </p:to>
                                    </p:set>
                                    <p:animEffect transition="in" filter="fade">
                                      <p:cBhvr>
                                        <p:cTn id="507" dur="1000"/>
                                        <p:tgtEl>
                                          <p:spTgt spid="148"/>
                                        </p:tgtEl>
                                      </p:cBhvr>
                                    </p:animEffect>
                                    <p:anim calcmode="lin" valueType="num">
                                      <p:cBhvr>
                                        <p:cTn id="508" dur="1000" fill="hold"/>
                                        <p:tgtEl>
                                          <p:spTgt spid="148"/>
                                        </p:tgtEl>
                                        <p:attrNameLst>
                                          <p:attrName>ppt_x</p:attrName>
                                        </p:attrNameLst>
                                      </p:cBhvr>
                                      <p:tavLst>
                                        <p:tav tm="0">
                                          <p:val>
                                            <p:strVal val="#ppt_x"/>
                                          </p:val>
                                        </p:tav>
                                        <p:tav tm="100000">
                                          <p:val>
                                            <p:strVal val="#ppt_x"/>
                                          </p:val>
                                        </p:tav>
                                      </p:tavLst>
                                    </p:anim>
                                    <p:anim calcmode="lin" valueType="num">
                                      <p:cBhvr>
                                        <p:cTn id="509" dur="1000" fill="hold"/>
                                        <p:tgtEl>
                                          <p:spTgt spid="148"/>
                                        </p:tgtEl>
                                        <p:attrNameLst>
                                          <p:attrName>ppt_y</p:attrName>
                                        </p:attrNameLst>
                                      </p:cBhvr>
                                      <p:tavLst>
                                        <p:tav tm="0">
                                          <p:val>
                                            <p:strVal val="#ppt_y+.1"/>
                                          </p:val>
                                        </p:tav>
                                        <p:tav tm="100000">
                                          <p:val>
                                            <p:strVal val="#ppt_y"/>
                                          </p:val>
                                        </p:tav>
                                      </p:tavLst>
                                    </p:anim>
                                  </p:childTnLst>
                                </p:cTn>
                              </p:par>
                              <p:par>
                                <p:cTn id="510" presetID="42" presetClass="entr" presetSubtype="0" fill="hold" nodeType="withEffect">
                                  <p:stCondLst>
                                    <p:cond delay="0"/>
                                  </p:stCondLst>
                                  <p:childTnLst>
                                    <p:set>
                                      <p:cBhvr>
                                        <p:cTn id="511" dur="1" fill="hold">
                                          <p:stCondLst>
                                            <p:cond delay="0"/>
                                          </p:stCondLst>
                                        </p:cTn>
                                        <p:tgtEl>
                                          <p:spTgt spid="149"/>
                                        </p:tgtEl>
                                        <p:attrNameLst>
                                          <p:attrName>style.visibility</p:attrName>
                                        </p:attrNameLst>
                                      </p:cBhvr>
                                      <p:to>
                                        <p:strVal val="visible"/>
                                      </p:to>
                                    </p:set>
                                    <p:animEffect transition="in" filter="fade">
                                      <p:cBhvr>
                                        <p:cTn id="512" dur="1000"/>
                                        <p:tgtEl>
                                          <p:spTgt spid="149"/>
                                        </p:tgtEl>
                                      </p:cBhvr>
                                    </p:animEffect>
                                    <p:anim calcmode="lin" valueType="num">
                                      <p:cBhvr>
                                        <p:cTn id="513" dur="1000" fill="hold"/>
                                        <p:tgtEl>
                                          <p:spTgt spid="149"/>
                                        </p:tgtEl>
                                        <p:attrNameLst>
                                          <p:attrName>ppt_x</p:attrName>
                                        </p:attrNameLst>
                                      </p:cBhvr>
                                      <p:tavLst>
                                        <p:tav tm="0">
                                          <p:val>
                                            <p:strVal val="#ppt_x"/>
                                          </p:val>
                                        </p:tav>
                                        <p:tav tm="100000">
                                          <p:val>
                                            <p:strVal val="#ppt_x"/>
                                          </p:val>
                                        </p:tav>
                                      </p:tavLst>
                                    </p:anim>
                                    <p:anim calcmode="lin" valueType="num">
                                      <p:cBhvr>
                                        <p:cTn id="514" dur="1000" fill="hold"/>
                                        <p:tgtEl>
                                          <p:spTgt spid="149"/>
                                        </p:tgtEl>
                                        <p:attrNameLst>
                                          <p:attrName>ppt_y</p:attrName>
                                        </p:attrNameLst>
                                      </p:cBhvr>
                                      <p:tavLst>
                                        <p:tav tm="0">
                                          <p:val>
                                            <p:strVal val="#ppt_y+.1"/>
                                          </p:val>
                                        </p:tav>
                                        <p:tav tm="100000">
                                          <p:val>
                                            <p:strVal val="#ppt_y"/>
                                          </p:val>
                                        </p:tav>
                                      </p:tavLst>
                                    </p:anim>
                                  </p:childTnLst>
                                </p:cTn>
                              </p:par>
                              <p:par>
                                <p:cTn id="515" presetID="42" presetClass="entr" presetSubtype="0" fill="hold" nodeType="withEffect">
                                  <p:stCondLst>
                                    <p:cond delay="0"/>
                                  </p:stCondLst>
                                  <p:childTnLst>
                                    <p:set>
                                      <p:cBhvr>
                                        <p:cTn id="516" dur="1" fill="hold">
                                          <p:stCondLst>
                                            <p:cond delay="0"/>
                                          </p:stCondLst>
                                        </p:cTn>
                                        <p:tgtEl>
                                          <p:spTgt spid="150"/>
                                        </p:tgtEl>
                                        <p:attrNameLst>
                                          <p:attrName>style.visibility</p:attrName>
                                        </p:attrNameLst>
                                      </p:cBhvr>
                                      <p:to>
                                        <p:strVal val="visible"/>
                                      </p:to>
                                    </p:set>
                                    <p:animEffect transition="in" filter="fade">
                                      <p:cBhvr>
                                        <p:cTn id="517" dur="1000"/>
                                        <p:tgtEl>
                                          <p:spTgt spid="150"/>
                                        </p:tgtEl>
                                      </p:cBhvr>
                                    </p:animEffect>
                                    <p:anim calcmode="lin" valueType="num">
                                      <p:cBhvr>
                                        <p:cTn id="518" dur="1000" fill="hold"/>
                                        <p:tgtEl>
                                          <p:spTgt spid="150"/>
                                        </p:tgtEl>
                                        <p:attrNameLst>
                                          <p:attrName>ppt_x</p:attrName>
                                        </p:attrNameLst>
                                      </p:cBhvr>
                                      <p:tavLst>
                                        <p:tav tm="0">
                                          <p:val>
                                            <p:strVal val="#ppt_x"/>
                                          </p:val>
                                        </p:tav>
                                        <p:tav tm="100000">
                                          <p:val>
                                            <p:strVal val="#ppt_x"/>
                                          </p:val>
                                        </p:tav>
                                      </p:tavLst>
                                    </p:anim>
                                    <p:anim calcmode="lin" valueType="num">
                                      <p:cBhvr>
                                        <p:cTn id="519" dur="1000" fill="hold"/>
                                        <p:tgtEl>
                                          <p:spTgt spid="150"/>
                                        </p:tgtEl>
                                        <p:attrNameLst>
                                          <p:attrName>ppt_y</p:attrName>
                                        </p:attrNameLst>
                                      </p:cBhvr>
                                      <p:tavLst>
                                        <p:tav tm="0">
                                          <p:val>
                                            <p:strVal val="#ppt_y+.1"/>
                                          </p:val>
                                        </p:tav>
                                        <p:tav tm="100000">
                                          <p:val>
                                            <p:strVal val="#ppt_y"/>
                                          </p:val>
                                        </p:tav>
                                      </p:tavLst>
                                    </p:anim>
                                  </p:childTnLst>
                                </p:cTn>
                              </p:par>
                              <p:par>
                                <p:cTn id="520" presetID="42" presetClass="entr" presetSubtype="0" fill="hold" nodeType="withEffect">
                                  <p:stCondLst>
                                    <p:cond delay="0"/>
                                  </p:stCondLst>
                                  <p:childTnLst>
                                    <p:set>
                                      <p:cBhvr>
                                        <p:cTn id="521" dur="1" fill="hold">
                                          <p:stCondLst>
                                            <p:cond delay="0"/>
                                          </p:stCondLst>
                                        </p:cTn>
                                        <p:tgtEl>
                                          <p:spTgt spid="151"/>
                                        </p:tgtEl>
                                        <p:attrNameLst>
                                          <p:attrName>style.visibility</p:attrName>
                                        </p:attrNameLst>
                                      </p:cBhvr>
                                      <p:to>
                                        <p:strVal val="visible"/>
                                      </p:to>
                                    </p:set>
                                    <p:animEffect transition="in" filter="fade">
                                      <p:cBhvr>
                                        <p:cTn id="522" dur="1000"/>
                                        <p:tgtEl>
                                          <p:spTgt spid="151"/>
                                        </p:tgtEl>
                                      </p:cBhvr>
                                    </p:animEffect>
                                    <p:anim calcmode="lin" valueType="num">
                                      <p:cBhvr>
                                        <p:cTn id="523" dur="1000" fill="hold"/>
                                        <p:tgtEl>
                                          <p:spTgt spid="151"/>
                                        </p:tgtEl>
                                        <p:attrNameLst>
                                          <p:attrName>ppt_x</p:attrName>
                                        </p:attrNameLst>
                                      </p:cBhvr>
                                      <p:tavLst>
                                        <p:tav tm="0">
                                          <p:val>
                                            <p:strVal val="#ppt_x"/>
                                          </p:val>
                                        </p:tav>
                                        <p:tav tm="100000">
                                          <p:val>
                                            <p:strVal val="#ppt_x"/>
                                          </p:val>
                                        </p:tav>
                                      </p:tavLst>
                                    </p:anim>
                                    <p:anim calcmode="lin" valueType="num">
                                      <p:cBhvr>
                                        <p:cTn id="524" dur="1000" fill="hold"/>
                                        <p:tgtEl>
                                          <p:spTgt spid="151"/>
                                        </p:tgtEl>
                                        <p:attrNameLst>
                                          <p:attrName>ppt_y</p:attrName>
                                        </p:attrNameLst>
                                      </p:cBhvr>
                                      <p:tavLst>
                                        <p:tav tm="0">
                                          <p:val>
                                            <p:strVal val="#ppt_y+.1"/>
                                          </p:val>
                                        </p:tav>
                                        <p:tav tm="100000">
                                          <p:val>
                                            <p:strVal val="#ppt_y"/>
                                          </p:val>
                                        </p:tav>
                                      </p:tavLst>
                                    </p:anim>
                                  </p:childTnLst>
                                </p:cTn>
                              </p:par>
                              <p:par>
                                <p:cTn id="525" presetID="42" presetClass="entr" presetSubtype="0" fill="hold" nodeType="withEffect">
                                  <p:stCondLst>
                                    <p:cond delay="0"/>
                                  </p:stCondLst>
                                  <p:childTnLst>
                                    <p:set>
                                      <p:cBhvr>
                                        <p:cTn id="526" dur="1" fill="hold">
                                          <p:stCondLst>
                                            <p:cond delay="0"/>
                                          </p:stCondLst>
                                        </p:cTn>
                                        <p:tgtEl>
                                          <p:spTgt spid="152"/>
                                        </p:tgtEl>
                                        <p:attrNameLst>
                                          <p:attrName>style.visibility</p:attrName>
                                        </p:attrNameLst>
                                      </p:cBhvr>
                                      <p:to>
                                        <p:strVal val="visible"/>
                                      </p:to>
                                    </p:set>
                                    <p:animEffect transition="in" filter="fade">
                                      <p:cBhvr>
                                        <p:cTn id="527" dur="1000"/>
                                        <p:tgtEl>
                                          <p:spTgt spid="152"/>
                                        </p:tgtEl>
                                      </p:cBhvr>
                                    </p:animEffect>
                                    <p:anim calcmode="lin" valueType="num">
                                      <p:cBhvr>
                                        <p:cTn id="528" dur="1000" fill="hold"/>
                                        <p:tgtEl>
                                          <p:spTgt spid="152"/>
                                        </p:tgtEl>
                                        <p:attrNameLst>
                                          <p:attrName>ppt_x</p:attrName>
                                        </p:attrNameLst>
                                      </p:cBhvr>
                                      <p:tavLst>
                                        <p:tav tm="0">
                                          <p:val>
                                            <p:strVal val="#ppt_x"/>
                                          </p:val>
                                        </p:tav>
                                        <p:tav tm="100000">
                                          <p:val>
                                            <p:strVal val="#ppt_x"/>
                                          </p:val>
                                        </p:tav>
                                      </p:tavLst>
                                    </p:anim>
                                    <p:anim calcmode="lin" valueType="num">
                                      <p:cBhvr>
                                        <p:cTn id="529" dur="1000" fill="hold"/>
                                        <p:tgtEl>
                                          <p:spTgt spid="152"/>
                                        </p:tgtEl>
                                        <p:attrNameLst>
                                          <p:attrName>ppt_y</p:attrName>
                                        </p:attrNameLst>
                                      </p:cBhvr>
                                      <p:tavLst>
                                        <p:tav tm="0">
                                          <p:val>
                                            <p:strVal val="#ppt_y+.1"/>
                                          </p:val>
                                        </p:tav>
                                        <p:tav tm="100000">
                                          <p:val>
                                            <p:strVal val="#ppt_y"/>
                                          </p:val>
                                        </p:tav>
                                      </p:tavLst>
                                    </p:anim>
                                  </p:childTnLst>
                                </p:cTn>
                              </p:par>
                              <p:par>
                                <p:cTn id="530" presetID="42" presetClass="entr" presetSubtype="0" fill="hold" grpId="0" nodeType="withEffect">
                                  <p:stCondLst>
                                    <p:cond delay="0"/>
                                  </p:stCondLst>
                                  <p:childTnLst>
                                    <p:set>
                                      <p:cBhvr>
                                        <p:cTn id="531" dur="1" fill="hold">
                                          <p:stCondLst>
                                            <p:cond delay="0"/>
                                          </p:stCondLst>
                                        </p:cTn>
                                        <p:tgtEl>
                                          <p:spTgt spid="153"/>
                                        </p:tgtEl>
                                        <p:attrNameLst>
                                          <p:attrName>style.visibility</p:attrName>
                                        </p:attrNameLst>
                                      </p:cBhvr>
                                      <p:to>
                                        <p:strVal val="visible"/>
                                      </p:to>
                                    </p:set>
                                    <p:animEffect transition="in" filter="fade">
                                      <p:cBhvr>
                                        <p:cTn id="532" dur="1000"/>
                                        <p:tgtEl>
                                          <p:spTgt spid="153"/>
                                        </p:tgtEl>
                                      </p:cBhvr>
                                    </p:animEffect>
                                    <p:anim calcmode="lin" valueType="num">
                                      <p:cBhvr>
                                        <p:cTn id="533" dur="1000" fill="hold"/>
                                        <p:tgtEl>
                                          <p:spTgt spid="153"/>
                                        </p:tgtEl>
                                        <p:attrNameLst>
                                          <p:attrName>ppt_x</p:attrName>
                                        </p:attrNameLst>
                                      </p:cBhvr>
                                      <p:tavLst>
                                        <p:tav tm="0">
                                          <p:val>
                                            <p:strVal val="#ppt_x"/>
                                          </p:val>
                                        </p:tav>
                                        <p:tav tm="100000">
                                          <p:val>
                                            <p:strVal val="#ppt_x"/>
                                          </p:val>
                                        </p:tav>
                                      </p:tavLst>
                                    </p:anim>
                                    <p:anim calcmode="lin" valueType="num">
                                      <p:cBhvr>
                                        <p:cTn id="534" dur="1000" fill="hold"/>
                                        <p:tgtEl>
                                          <p:spTgt spid="153"/>
                                        </p:tgtEl>
                                        <p:attrNameLst>
                                          <p:attrName>ppt_y</p:attrName>
                                        </p:attrNameLst>
                                      </p:cBhvr>
                                      <p:tavLst>
                                        <p:tav tm="0">
                                          <p:val>
                                            <p:strVal val="#ppt_y+.1"/>
                                          </p:val>
                                        </p:tav>
                                        <p:tav tm="100000">
                                          <p:val>
                                            <p:strVal val="#ppt_y"/>
                                          </p:val>
                                        </p:tav>
                                      </p:tavLst>
                                    </p:anim>
                                  </p:childTnLst>
                                </p:cTn>
                              </p:par>
                              <p:par>
                                <p:cTn id="535" presetID="42" presetClass="entr" presetSubtype="0" fill="hold" grpId="0" nodeType="withEffect">
                                  <p:stCondLst>
                                    <p:cond delay="0"/>
                                  </p:stCondLst>
                                  <p:childTnLst>
                                    <p:set>
                                      <p:cBhvr>
                                        <p:cTn id="536" dur="1" fill="hold">
                                          <p:stCondLst>
                                            <p:cond delay="0"/>
                                          </p:stCondLst>
                                        </p:cTn>
                                        <p:tgtEl>
                                          <p:spTgt spid="154"/>
                                        </p:tgtEl>
                                        <p:attrNameLst>
                                          <p:attrName>style.visibility</p:attrName>
                                        </p:attrNameLst>
                                      </p:cBhvr>
                                      <p:to>
                                        <p:strVal val="visible"/>
                                      </p:to>
                                    </p:set>
                                    <p:animEffect transition="in" filter="fade">
                                      <p:cBhvr>
                                        <p:cTn id="537" dur="1000"/>
                                        <p:tgtEl>
                                          <p:spTgt spid="154"/>
                                        </p:tgtEl>
                                      </p:cBhvr>
                                    </p:animEffect>
                                    <p:anim calcmode="lin" valueType="num">
                                      <p:cBhvr>
                                        <p:cTn id="538" dur="1000" fill="hold"/>
                                        <p:tgtEl>
                                          <p:spTgt spid="154"/>
                                        </p:tgtEl>
                                        <p:attrNameLst>
                                          <p:attrName>ppt_x</p:attrName>
                                        </p:attrNameLst>
                                      </p:cBhvr>
                                      <p:tavLst>
                                        <p:tav tm="0">
                                          <p:val>
                                            <p:strVal val="#ppt_x"/>
                                          </p:val>
                                        </p:tav>
                                        <p:tav tm="100000">
                                          <p:val>
                                            <p:strVal val="#ppt_x"/>
                                          </p:val>
                                        </p:tav>
                                      </p:tavLst>
                                    </p:anim>
                                    <p:anim calcmode="lin" valueType="num">
                                      <p:cBhvr>
                                        <p:cTn id="539" dur="1000" fill="hold"/>
                                        <p:tgtEl>
                                          <p:spTgt spid="154"/>
                                        </p:tgtEl>
                                        <p:attrNameLst>
                                          <p:attrName>ppt_y</p:attrName>
                                        </p:attrNameLst>
                                      </p:cBhvr>
                                      <p:tavLst>
                                        <p:tav tm="0">
                                          <p:val>
                                            <p:strVal val="#ppt_y+.1"/>
                                          </p:val>
                                        </p:tav>
                                        <p:tav tm="100000">
                                          <p:val>
                                            <p:strVal val="#ppt_y"/>
                                          </p:val>
                                        </p:tav>
                                      </p:tavLst>
                                    </p:anim>
                                  </p:childTnLst>
                                </p:cTn>
                              </p:par>
                              <p:par>
                                <p:cTn id="540" presetID="42" presetClass="entr" presetSubtype="0" fill="hold" grpId="0" nodeType="withEffect">
                                  <p:stCondLst>
                                    <p:cond delay="0"/>
                                  </p:stCondLst>
                                  <p:childTnLst>
                                    <p:set>
                                      <p:cBhvr>
                                        <p:cTn id="541" dur="1" fill="hold">
                                          <p:stCondLst>
                                            <p:cond delay="0"/>
                                          </p:stCondLst>
                                        </p:cTn>
                                        <p:tgtEl>
                                          <p:spTgt spid="155"/>
                                        </p:tgtEl>
                                        <p:attrNameLst>
                                          <p:attrName>style.visibility</p:attrName>
                                        </p:attrNameLst>
                                      </p:cBhvr>
                                      <p:to>
                                        <p:strVal val="visible"/>
                                      </p:to>
                                    </p:set>
                                    <p:animEffect transition="in" filter="fade">
                                      <p:cBhvr>
                                        <p:cTn id="542" dur="1000"/>
                                        <p:tgtEl>
                                          <p:spTgt spid="155"/>
                                        </p:tgtEl>
                                      </p:cBhvr>
                                    </p:animEffect>
                                    <p:anim calcmode="lin" valueType="num">
                                      <p:cBhvr>
                                        <p:cTn id="543" dur="1000" fill="hold"/>
                                        <p:tgtEl>
                                          <p:spTgt spid="155"/>
                                        </p:tgtEl>
                                        <p:attrNameLst>
                                          <p:attrName>ppt_x</p:attrName>
                                        </p:attrNameLst>
                                      </p:cBhvr>
                                      <p:tavLst>
                                        <p:tav tm="0">
                                          <p:val>
                                            <p:strVal val="#ppt_x"/>
                                          </p:val>
                                        </p:tav>
                                        <p:tav tm="100000">
                                          <p:val>
                                            <p:strVal val="#ppt_x"/>
                                          </p:val>
                                        </p:tav>
                                      </p:tavLst>
                                    </p:anim>
                                    <p:anim calcmode="lin" valueType="num">
                                      <p:cBhvr>
                                        <p:cTn id="544" dur="1000" fill="hold"/>
                                        <p:tgtEl>
                                          <p:spTgt spid="155"/>
                                        </p:tgtEl>
                                        <p:attrNameLst>
                                          <p:attrName>ppt_y</p:attrName>
                                        </p:attrNameLst>
                                      </p:cBhvr>
                                      <p:tavLst>
                                        <p:tav tm="0">
                                          <p:val>
                                            <p:strVal val="#ppt_y+.1"/>
                                          </p:val>
                                        </p:tav>
                                        <p:tav tm="100000">
                                          <p:val>
                                            <p:strVal val="#ppt_y"/>
                                          </p:val>
                                        </p:tav>
                                      </p:tavLst>
                                    </p:anim>
                                  </p:childTnLst>
                                </p:cTn>
                              </p:par>
                            </p:childTnLst>
                          </p:cTn>
                        </p:par>
                      </p:childTnLst>
                    </p:cTn>
                  </p:par>
                  <p:par>
                    <p:cTn id="545" fill="hold">
                      <p:stCondLst>
                        <p:cond delay="indefinite"/>
                      </p:stCondLst>
                      <p:childTnLst>
                        <p:par>
                          <p:cTn id="546" fill="hold">
                            <p:stCondLst>
                              <p:cond delay="0"/>
                            </p:stCondLst>
                            <p:childTnLst>
                              <p:par>
                                <p:cTn id="547" presetID="42" presetClass="entr" presetSubtype="0" fill="hold" grpId="0" nodeType="clickEffect">
                                  <p:stCondLst>
                                    <p:cond delay="700"/>
                                  </p:stCondLst>
                                  <p:childTnLst>
                                    <p:set>
                                      <p:cBhvr>
                                        <p:cTn id="548" dur="1" fill="hold">
                                          <p:stCondLst>
                                            <p:cond delay="0"/>
                                          </p:stCondLst>
                                        </p:cTn>
                                        <p:tgtEl>
                                          <p:spTgt spid="46"/>
                                        </p:tgtEl>
                                        <p:attrNameLst>
                                          <p:attrName>style.visibility</p:attrName>
                                        </p:attrNameLst>
                                      </p:cBhvr>
                                      <p:to>
                                        <p:strVal val="visible"/>
                                      </p:to>
                                    </p:set>
                                    <p:animEffect transition="in" filter="fade">
                                      <p:cBhvr>
                                        <p:cTn id="549" dur="1000"/>
                                        <p:tgtEl>
                                          <p:spTgt spid="46"/>
                                        </p:tgtEl>
                                      </p:cBhvr>
                                    </p:animEffect>
                                    <p:anim calcmode="lin" valueType="num">
                                      <p:cBhvr>
                                        <p:cTn id="550" dur="1000" fill="hold"/>
                                        <p:tgtEl>
                                          <p:spTgt spid="46"/>
                                        </p:tgtEl>
                                        <p:attrNameLst>
                                          <p:attrName>ppt_x</p:attrName>
                                        </p:attrNameLst>
                                      </p:cBhvr>
                                      <p:tavLst>
                                        <p:tav tm="0">
                                          <p:val>
                                            <p:strVal val="#ppt_x"/>
                                          </p:val>
                                        </p:tav>
                                        <p:tav tm="100000">
                                          <p:val>
                                            <p:strVal val="#ppt_x"/>
                                          </p:val>
                                        </p:tav>
                                      </p:tavLst>
                                    </p:anim>
                                    <p:anim calcmode="lin" valueType="num">
                                      <p:cBhvr>
                                        <p:cTn id="551" dur="1000" fill="hold"/>
                                        <p:tgtEl>
                                          <p:spTgt spid="46"/>
                                        </p:tgtEl>
                                        <p:attrNameLst>
                                          <p:attrName>ppt_y</p:attrName>
                                        </p:attrNameLst>
                                      </p:cBhvr>
                                      <p:tavLst>
                                        <p:tav tm="0">
                                          <p:val>
                                            <p:strVal val="#ppt_y+.1"/>
                                          </p:val>
                                        </p:tav>
                                        <p:tav tm="100000">
                                          <p:val>
                                            <p:strVal val="#ppt_y"/>
                                          </p:val>
                                        </p:tav>
                                      </p:tavLst>
                                    </p:anim>
                                  </p:childTnLst>
                                </p:cTn>
                              </p:par>
                            </p:childTnLst>
                          </p:cTn>
                        </p:par>
                        <p:par>
                          <p:cTn id="552" fill="hold">
                            <p:stCondLst>
                              <p:cond delay="1700"/>
                            </p:stCondLst>
                            <p:childTnLst>
                              <p:par>
                                <p:cTn id="553" presetID="2" presetClass="entr" presetSubtype="4" fill="hold" grpId="0" nodeType="afterEffect">
                                  <p:stCondLst>
                                    <p:cond delay="0"/>
                                  </p:stCondLst>
                                  <p:childTnLst>
                                    <p:set>
                                      <p:cBhvr>
                                        <p:cTn id="554" dur="1" fill="hold">
                                          <p:stCondLst>
                                            <p:cond delay="0"/>
                                          </p:stCondLst>
                                        </p:cTn>
                                        <p:tgtEl>
                                          <p:spTgt spid="47"/>
                                        </p:tgtEl>
                                        <p:attrNameLst>
                                          <p:attrName>style.visibility</p:attrName>
                                        </p:attrNameLst>
                                      </p:cBhvr>
                                      <p:to>
                                        <p:strVal val="visible"/>
                                      </p:to>
                                    </p:set>
                                    <p:anim calcmode="lin" valueType="num">
                                      <p:cBhvr additive="base">
                                        <p:cTn id="555" dur="500" fill="hold"/>
                                        <p:tgtEl>
                                          <p:spTgt spid="47"/>
                                        </p:tgtEl>
                                        <p:attrNameLst>
                                          <p:attrName>ppt_x</p:attrName>
                                        </p:attrNameLst>
                                      </p:cBhvr>
                                      <p:tavLst>
                                        <p:tav tm="0">
                                          <p:val>
                                            <p:strVal val="#ppt_x"/>
                                          </p:val>
                                        </p:tav>
                                        <p:tav tm="100000">
                                          <p:val>
                                            <p:strVal val="#ppt_x"/>
                                          </p:val>
                                        </p:tav>
                                      </p:tavLst>
                                    </p:anim>
                                    <p:anim calcmode="lin" valueType="num">
                                      <p:cBhvr additive="base">
                                        <p:cTn id="55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animBg="1"/>
      <p:bldP spid="49" grpId="0" animBg="1"/>
      <p:bldP spid="50" grpId="0" animBg="1"/>
      <p:bldP spid="51" grpId="0" animBg="1"/>
      <p:bldP spid="52" grpId="0" animBg="1"/>
      <p:bldP spid="153" grpId="0" animBg="1"/>
      <p:bldP spid="154" grpId="0" animBg="1"/>
      <p:bldP spid="15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306" name="Google Shape;306;p14"/>
          <p:cNvSpPr txBox="1">
            <a:spLocks noGrp="1"/>
          </p:cNvSpPr>
          <p:nvPr>
            <p:ph type="title"/>
          </p:nvPr>
        </p:nvSpPr>
        <p:spPr>
          <a:xfrm>
            <a:off x="2606250" y="597254"/>
            <a:ext cx="7012811" cy="442179"/>
          </a:xfrm>
          <a:prstGeom prst="rect">
            <a:avLst/>
          </a:prstGeom>
          <a:noFill/>
          <a:ln>
            <a:noFill/>
          </a:ln>
        </p:spPr>
        <p:txBody>
          <a:bodyPr spcFirstLastPara="1" vert="horz" wrap="square" lIns="0" tIns="6928" rIns="0" bIns="0" rtlCol="0" anchor="t" anchorCtr="0">
            <a:spAutoFit/>
          </a:bodyPr>
          <a:lstStyle/>
          <a:p>
            <a:pPr marL="7701" marR="3081" algn="ctr">
              <a:lnSpc>
                <a:spcPct val="100600"/>
              </a:lnSpc>
            </a:pPr>
            <a:r>
              <a:rPr lang="en-PH" sz="2800" dirty="0">
                <a:solidFill>
                  <a:srgbClr val="211E1F"/>
                </a:solidFill>
                <a:latin typeface="Inter ExtraBold" panose="02000503000000020004" pitchFamily="2" charset="0"/>
                <a:ea typeface="Inter ExtraBold" panose="02000503000000020004" pitchFamily="2" charset="0"/>
                <a:cs typeface="Inter"/>
                <a:sym typeface="Inter Black"/>
              </a:rPr>
              <a:t>Graphical representation of different post tiers</a:t>
            </a:r>
            <a:r>
              <a:rPr lang="en-PH" sz="2800" dirty="0">
                <a:solidFill>
                  <a:srgbClr val="ED2127"/>
                </a:solidFill>
                <a:latin typeface="Inter ExtraBold" panose="02000503000000020004" pitchFamily="2" charset="0"/>
                <a:ea typeface="Inter ExtraBold" panose="02000503000000020004" pitchFamily="2" charset="0"/>
                <a:cs typeface="Inter"/>
                <a:sym typeface="Inter Black"/>
              </a:rPr>
              <a:t>.</a:t>
            </a:r>
            <a:endParaRPr sz="3578" dirty="0">
              <a:latin typeface="Inter ExtraBold" panose="02000503000000020004" pitchFamily="2" charset="0"/>
              <a:ea typeface="Inter ExtraBold" panose="02000503000000020004" pitchFamily="2" charset="0"/>
              <a:cs typeface="Inter"/>
              <a:sym typeface="Inter Black"/>
            </a:endParaRPr>
          </a:p>
        </p:txBody>
      </p:sp>
      <p:sp>
        <p:nvSpPr>
          <p:cNvPr id="309" name="Google Shape;309;p14"/>
          <p:cNvSpPr/>
          <p:nvPr/>
        </p:nvSpPr>
        <p:spPr>
          <a:xfrm rot="16200000">
            <a:off x="6073140" y="-2416462"/>
            <a:ext cx="45719" cy="6911791"/>
          </a:xfrm>
          <a:custGeom>
            <a:avLst/>
            <a:gdLst/>
            <a:ahLst/>
            <a:cxnLst/>
            <a:rect l="l" t="t" r="r" b="b"/>
            <a:pathLst>
              <a:path w="73659" h="1633855" extrusionOk="0">
                <a:moveTo>
                  <a:pt x="73296" y="0"/>
                </a:moveTo>
                <a:lnTo>
                  <a:pt x="0" y="0"/>
                </a:lnTo>
                <a:lnTo>
                  <a:pt x="0" y="1633458"/>
                </a:lnTo>
                <a:lnTo>
                  <a:pt x="73296" y="1633458"/>
                </a:lnTo>
                <a:lnTo>
                  <a:pt x="73296" y="0"/>
                </a:lnTo>
                <a:close/>
              </a:path>
            </a:pathLst>
          </a:custGeom>
          <a:solidFill>
            <a:srgbClr val="ED1C23"/>
          </a:solidFill>
          <a:ln>
            <a:noFill/>
          </a:ln>
        </p:spPr>
        <p:txBody>
          <a:bodyPr spcFirstLastPara="1" wrap="square" lIns="0" tIns="0" rIns="0" bIns="0" anchor="t" anchorCtr="0">
            <a:noAutofit/>
          </a:bodyPr>
          <a:lstStyle/>
          <a:p>
            <a:endParaRPr sz="1092"/>
          </a:p>
        </p:txBody>
      </p:sp>
      <p:sp>
        <p:nvSpPr>
          <p:cNvPr id="310" name="Google Shape;310;p14"/>
          <p:cNvSpPr/>
          <p:nvPr/>
        </p:nvSpPr>
        <p:spPr>
          <a:xfrm>
            <a:off x="11747103" y="6394001"/>
            <a:ext cx="273396" cy="273396"/>
          </a:xfrm>
          <a:custGeom>
            <a:avLst/>
            <a:gdLst/>
            <a:ahLst/>
            <a:cxnLst/>
            <a:rect l="l" t="t" r="r" b="b"/>
            <a:pathLst>
              <a:path w="450850" h="450850" extrusionOk="0">
                <a:moveTo>
                  <a:pt x="450248" y="0"/>
                </a:moveTo>
                <a:lnTo>
                  <a:pt x="0" y="0"/>
                </a:lnTo>
                <a:lnTo>
                  <a:pt x="0" y="450248"/>
                </a:lnTo>
                <a:lnTo>
                  <a:pt x="450248" y="450248"/>
                </a:lnTo>
                <a:lnTo>
                  <a:pt x="450248" y="0"/>
                </a:lnTo>
                <a:close/>
              </a:path>
            </a:pathLst>
          </a:custGeom>
          <a:solidFill>
            <a:srgbClr val="231F20"/>
          </a:solidFill>
          <a:ln>
            <a:noFill/>
          </a:ln>
        </p:spPr>
        <p:txBody>
          <a:bodyPr spcFirstLastPara="1" wrap="square" lIns="0" tIns="0" rIns="0" bIns="0" anchor="t" anchorCtr="0">
            <a:noAutofit/>
          </a:bodyPr>
          <a:lstStyle/>
          <a:p>
            <a:endParaRPr sz="1092"/>
          </a:p>
        </p:txBody>
      </p:sp>
      <p:sp>
        <p:nvSpPr>
          <p:cNvPr id="311" name="Google Shape;311;p14"/>
          <p:cNvSpPr txBox="1">
            <a:spLocks noGrp="1"/>
          </p:cNvSpPr>
          <p:nvPr>
            <p:ph type="sldNum" idx="12"/>
          </p:nvPr>
        </p:nvSpPr>
        <p:spPr>
          <a:xfrm>
            <a:off x="11825592" y="6447205"/>
            <a:ext cx="158261" cy="126686"/>
          </a:xfrm>
          <a:prstGeom prst="rect">
            <a:avLst/>
          </a:prstGeom>
          <a:noFill/>
          <a:ln>
            <a:noFill/>
          </a:ln>
        </p:spPr>
        <p:txBody>
          <a:bodyPr spcFirstLastPara="1" vert="horz" wrap="square" lIns="0" tIns="5382" rIns="0" bIns="0" rtlCol="0" anchor="t" anchorCtr="0">
            <a:spAutoFit/>
          </a:bodyPr>
          <a:lstStyle/>
          <a:p>
            <a:pPr algn="l"/>
            <a:fld id="{00000000-1234-1234-1234-123412341234}" type="slidenum">
              <a:rPr lang="en-PH"/>
              <a:pPr algn="l"/>
              <a:t>10</a:t>
            </a:fld>
            <a:endParaRPr/>
          </a:p>
        </p:txBody>
      </p:sp>
      <p:sp>
        <p:nvSpPr>
          <p:cNvPr id="312" name="Google Shape;312;p14"/>
          <p:cNvSpPr/>
          <p:nvPr/>
        </p:nvSpPr>
        <p:spPr>
          <a:xfrm>
            <a:off x="428" y="-327275"/>
            <a:ext cx="2076256" cy="327275"/>
          </a:xfrm>
          <a:prstGeom prst="rect">
            <a:avLst/>
          </a:prstGeom>
          <a:solidFill>
            <a:schemeClr val="dk1"/>
          </a:solidFill>
          <a:ln>
            <a:noFill/>
          </a:ln>
        </p:spPr>
        <p:txBody>
          <a:bodyPr spcFirstLastPara="1" wrap="square" lIns="55440" tIns="55440" rIns="55440" bIns="55440" anchor="ctr" anchorCtr="0">
            <a:noAutofit/>
          </a:bodyPr>
          <a:lstStyle/>
          <a:p>
            <a:endParaRPr sz="1092"/>
          </a:p>
        </p:txBody>
      </p:sp>
      <p:sp>
        <p:nvSpPr>
          <p:cNvPr id="313" name="Google Shape;313;p14"/>
          <p:cNvSpPr txBox="1"/>
          <p:nvPr/>
        </p:nvSpPr>
        <p:spPr>
          <a:xfrm>
            <a:off x="111717" y="-282067"/>
            <a:ext cx="1944728" cy="236811"/>
          </a:xfrm>
          <a:prstGeom prst="rect">
            <a:avLst/>
          </a:prstGeom>
          <a:noFill/>
          <a:ln>
            <a:noFill/>
          </a:ln>
        </p:spPr>
        <p:txBody>
          <a:bodyPr spcFirstLastPara="1" wrap="square" lIns="0" tIns="8080" rIns="0" bIns="0" anchor="t" anchorCtr="0">
            <a:spAutoFit/>
          </a:bodyPr>
          <a:lstStyle/>
          <a:p>
            <a:pPr marL="7701"/>
            <a:r>
              <a:rPr lang="en-PH" sz="1486" b="1">
                <a:solidFill>
                  <a:schemeClr val="lt1"/>
                </a:solidFill>
                <a:latin typeface="Lato"/>
                <a:ea typeface="Lato"/>
                <a:cs typeface="Lato"/>
                <a:sym typeface="Lato"/>
              </a:rPr>
              <a:t>DATA DRIVEN SLIDE</a:t>
            </a:r>
            <a:endParaRPr sz="1486" b="1">
              <a:solidFill>
                <a:schemeClr val="lt1"/>
              </a:solidFill>
              <a:latin typeface="Lato"/>
              <a:ea typeface="Lato"/>
              <a:cs typeface="Lato"/>
              <a:sym typeface="Lato"/>
            </a:endParaRPr>
          </a:p>
        </p:txBody>
      </p:sp>
      <p:graphicFrame>
        <p:nvGraphicFramePr>
          <p:cNvPr id="46" name="Chart 45">
            <a:extLst>
              <a:ext uri="{FF2B5EF4-FFF2-40B4-BE49-F238E27FC236}">
                <a16:creationId xmlns:a16="http://schemas.microsoft.com/office/drawing/2014/main" id="{0A24E6F5-B9DB-407B-9695-63E6DDE6288E}"/>
              </a:ext>
            </a:extLst>
          </p:cNvPr>
          <p:cNvGraphicFramePr/>
          <p:nvPr/>
        </p:nvGraphicFramePr>
        <p:xfrm>
          <a:off x="2056445" y="1498921"/>
          <a:ext cx="7562616" cy="455135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8633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18"/>
          <p:cNvSpPr txBox="1">
            <a:spLocks noGrp="1"/>
          </p:cNvSpPr>
          <p:nvPr>
            <p:ph type="title"/>
          </p:nvPr>
        </p:nvSpPr>
        <p:spPr>
          <a:xfrm>
            <a:off x="957858" y="625666"/>
            <a:ext cx="3112092" cy="561086"/>
          </a:xfrm>
          <a:prstGeom prst="rect">
            <a:avLst/>
          </a:prstGeom>
          <a:noFill/>
          <a:ln>
            <a:noFill/>
          </a:ln>
        </p:spPr>
        <p:txBody>
          <a:bodyPr spcFirstLastPara="1" vert="horz" wrap="square" lIns="0" tIns="10385" rIns="0" bIns="0" rtlCol="0" anchor="t" anchorCtr="0">
            <a:spAutoFit/>
          </a:bodyPr>
          <a:lstStyle/>
          <a:p>
            <a:pPr marL="7701">
              <a:lnSpc>
                <a:spcPct val="100000"/>
              </a:lnSpc>
            </a:pPr>
            <a:r>
              <a:rPr lang="en-PH" sz="3578" dirty="0">
                <a:solidFill>
                  <a:srgbClr val="231F20"/>
                </a:solidFill>
                <a:latin typeface="Inter ExtraBold" panose="02000503000000020004" pitchFamily="2" charset="0"/>
                <a:ea typeface="Inter ExtraBold" panose="02000503000000020004" pitchFamily="2" charset="0"/>
                <a:cs typeface="Inter"/>
                <a:sym typeface="Inter Black"/>
              </a:rPr>
              <a:t>Conclusion</a:t>
            </a:r>
            <a:r>
              <a:rPr lang="en-PH" sz="3578" dirty="0">
                <a:solidFill>
                  <a:srgbClr val="ED2127"/>
                </a:solidFill>
                <a:latin typeface="Inter ExtraBold" panose="02000503000000020004" pitchFamily="2" charset="0"/>
                <a:ea typeface="Inter ExtraBold" panose="02000503000000020004" pitchFamily="2" charset="0"/>
                <a:cs typeface="Inter"/>
                <a:sym typeface="Inter Black"/>
              </a:rPr>
              <a:t>.</a:t>
            </a:r>
            <a:endParaRPr sz="3578" dirty="0">
              <a:solidFill>
                <a:srgbClr val="ED2127"/>
              </a:solidFill>
              <a:latin typeface="Inter ExtraBold" panose="02000503000000020004" pitchFamily="2" charset="0"/>
              <a:ea typeface="Inter ExtraBold" panose="02000503000000020004" pitchFamily="2" charset="0"/>
              <a:cs typeface="Inter"/>
              <a:sym typeface="Inter Black"/>
            </a:endParaRPr>
          </a:p>
        </p:txBody>
      </p:sp>
      <p:sp>
        <p:nvSpPr>
          <p:cNvPr id="416" name="Google Shape;416;p18"/>
          <p:cNvSpPr txBox="1"/>
          <p:nvPr/>
        </p:nvSpPr>
        <p:spPr>
          <a:xfrm>
            <a:off x="957858" y="1857674"/>
            <a:ext cx="4928592" cy="3073220"/>
          </a:xfrm>
          <a:prstGeom prst="rect">
            <a:avLst/>
          </a:prstGeom>
          <a:noFill/>
          <a:ln>
            <a:noFill/>
          </a:ln>
        </p:spPr>
        <p:txBody>
          <a:bodyPr spcFirstLastPara="1" wrap="square" lIns="0" tIns="6928" rIns="0" bIns="0" anchor="t" anchorCtr="0">
            <a:spAutoFit/>
          </a:bodyPr>
          <a:lstStyle/>
          <a:p>
            <a:pPr algn="just">
              <a:lnSpc>
                <a:spcPct val="107000"/>
              </a:lnSpc>
              <a:spcAft>
                <a:spcPts val="800"/>
              </a:spcAft>
            </a:pPr>
            <a:r>
              <a:rPr lang="en-IN" dirty="0">
                <a:solidFill>
                  <a:srgbClr val="3C4858"/>
                </a:solidFill>
                <a:latin typeface="Inter SemiBold"/>
                <a:ea typeface="Times New Roman" panose="02020603050405020304" pitchFamily="18" charset="0"/>
                <a:cs typeface="Times New Roman" panose="02020603050405020304" pitchFamily="18" charset="0"/>
              </a:rPr>
              <a:t>T</a:t>
            </a:r>
            <a:r>
              <a:rPr lang="en-IN" dirty="0">
                <a:solidFill>
                  <a:srgbClr val="3C4858"/>
                </a:solidFill>
                <a:effectLst/>
                <a:latin typeface="Inter SemiBold"/>
                <a:ea typeface="Times New Roman" panose="02020603050405020304" pitchFamily="18" charset="0"/>
                <a:cs typeface="Times New Roman" panose="02020603050405020304" pitchFamily="18" charset="0"/>
              </a:rPr>
              <a:t>his project has allowed me to gain valuable insights into a company's hiring process. Through the use of Excel or Google Sheets, I was able to analyze large amounts of data and draw conclusions about various aspects of the hiring process, including the number of hires, salary information, and departmental proportions. The experience has strengthened my skills in statistical analysis and data visualization, and I am proud to have contributed to improving the hiring process for the company.</a:t>
            </a:r>
            <a:endParaRPr lang="en-IN" dirty="0">
              <a:effectLst/>
              <a:latin typeface="Inter SemiBold"/>
              <a:ea typeface="Calibri" panose="020F0502020204030204" pitchFamily="34" charset="0"/>
              <a:cs typeface="Times New Roman" panose="02020603050405020304" pitchFamily="18" charset="0"/>
            </a:endParaRPr>
          </a:p>
        </p:txBody>
      </p:sp>
      <p:pic>
        <p:nvPicPr>
          <p:cNvPr id="417" name="Google Shape;417;p18"/>
          <p:cNvPicPr preferRelativeResize="0"/>
          <p:nvPr/>
        </p:nvPicPr>
        <p:blipFill rotWithShape="1">
          <a:blip r:embed="rId3">
            <a:alphaModFix/>
          </a:blip>
          <a:srcRect/>
          <a:stretch/>
        </p:blipFill>
        <p:spPr>
          <a:xfrm>
            <a:off x="6680159" y="0"/>
            <a:ext cx="4597077" cy="6857519"/>
          </a:xfrm>
          <a:prstGeom prst="rect">
            <a:avLst/>
          </a:prstGeom>
          <a:noFill/>
          <a:ln>
            <a:noFill/>
          </a:ln>
        </p:spPr>
      </p:pic>
      <p:sp>
        <p:nvSpPr>
          <p:cNvPr id="426" name="Google Shape;426;p18"/>
          <p:cNvSpPr/>
          <p:nvPr/>
        </p:nvSpPr>
        <p:spPr>
          <a:xfrm>
            <a:off x="11747103" y="6394001"/>
            <a:ext cx="273396" cy="273396"/>
          </a:xfrm>
          <a:custGeom>
            <a:avLst/>
            <a:gdLst/>
            <a:ahLst/>
            <a:cxnLst/>
            <a:rect l="l" t="t" r="r" b="b"/>
            <a:pathLst>
              <a:path w="450850" h="450850" extrusionOk="0">
                <a:moveTo>
                  <a:pt x="450248" y="0"/>
                </a:moveTo>
                <a:lnTo>
                  <a:pt x="0" y="0"/>
                </a:lnTo>
                <a:lnTo>
                  <a:pt x="0" y="450248"/>
                </a:lnTo>
                <a:lnTo>
                  <a:pt x="450248" y="450248"/>
                </a:lnTo>
                <a:lnTo>
                  <a:pt x="450248" y="0"/>
                </a:lnTo>
                <a:close/>
              </a:path>
            </a:pathLst>
          </a:custGeom>
          <a:solidFill>
            <a:srgbClr val="231F20"/>
          </a:solidFill>
          <a:ln>
            <a:noFill/>
          </a:ln>
        </p:spPr>
        <p:txBody>
          <a:bodyPr spcFirstLastPara="1" wrap="square" lIns="0" tIns="0" rIns="0" bIns="0" anchor="t" anchorCtr="0">
            <a:noAutofit/>
          </a:bodyPr>
          <a:lstStyle/>
          <a:p>
            <a:endParaRPr sz="1092"/>
          </a:p>
        </p:txBody>
      </p:sp>
      <p:sp>
        <p:nvSpPr>
          <p:cNvPr id="430" name="Google Shape;430;p18"/>
          <p:cNvSpPr txBox="1">
            <a:spLocks noGrp="1"/>
          </p:cNvSpPr>
          <p:nvPr>
            <p:ph type="sldNum" idx="12"/>
          </p:nvPr>
        </p:nvSpPr>
        <p:spPr>
          <a:xfrm>
            <a:off x="11825592" y="6447205"/>
            <a:ext cx="158261" cy="126686"/>
          </a:xfrm>
          <a:prstGeom prst="rect">
            <a:avLst/>
          </a:prstGeom>
          <a:noFill/>
          <a:ln>
            <a:noFill/>
          </a:ln>
        </p:spPr>
        <p:txBody>
          <a:bodyPr spcFirstLastPara="1" vert="horz" wrap="square" lIns="0" tIns="5382" rIns="0" bIns="0" rtlCol="0" anchor="t" anchorCtr="0">
            <a:spAutoFit/>
          </a:bodyPr>
          <a:lstStyle/>
          <a:p>
            <a:pPr algn="l"/>
            <a:fld id="{00000000-1234-1234-1234-123412341234}" type="slidenum">
              <a:rPr lang="en-PH"/>
              <a:pPr algn="l"/>
              <a:t>11</a:t>
            </a:fld>
            <a:endParaRPr/>
          </a:p>
        </p:txBody>
      </p:sp>
      <p:sp>
        <p:nvSpPr>
          <p:cNvPr id="431" name="Google Shape;431;p18"/>
          <p:cNvSpPr/>
          <p:nvPr/>
        </p:nvSpPr>
        <p:spPr>
          <a:xfrm>
            <a:off x="428" y="-327275"/>
            <a:ext cx="2164487" cy="327275"/>
          </a:xfrm>
          <a:prstGeom prst="rect">
            <a:avLst/>
          </a:prstGeom>
          <a:solidFill>
            <a:schemeClr val="dk1"/>
          </a:solidFill>
          <a:ln>
            <a:noFill/>
          </a:ln>
        </p:spPr>
        <p:txBody>
          <a:bodyPr spcFirstLastPara="1" wrap="square" lIns="55440" tIns="55440" rIns="55440" bIns="55440" anchor="ctr" anchorCtr="0">
            <a:noAutofit/>
          </a:bodyPr>
          <a:lstStyle/>
          <a:p>
            <a:endParaRPr sz="1092"/>
          </a:p>
        </p:txBody>
      </p:sp>
      <p:sp>
        <p:nvSpPr>
          <p:cNvPr id="432" name="Google Shape;432;p18"/>
          <p:cNvSpPr txBox="1"/>
          <p:nvPr/>
        </p:nvSpPr>
        <p:spPr>
          <a:xfrm>
            <a:off x="111718" y="-282067"/>
            <a:ext cx="2053152" cy="236811"/>
          </a:xfrm>
          <a:prstGeom prst="rect">
            <a:avLst/>
          </a:prstGeom>
          <a:noFill/>
          <a:ln>
            <a:noFill/>
          </a:ln>
        </p:spPr>
        <p:txBody>
          <a:bodyPr spcFirstLastPara="1" wrap="square" lIns="0" tIns="8080" rIns="0" bIns="0" anchor="t" anchorCtr="0">
            <a:spAutoFit/>
          </a:bodyPr>
          <a:lstStyle/>
          <a:p>
            <a:pPr marL="7701"/>
            <a:r>
              <a:rPr lang="en-PH" sz="1486" b="1">
                <a:solidFill>
                  <a:schemeClr val="lt1"/>
                </a:solidFill>
                <a:latin typeface="Lato"/>
                <a:ea typeface="Lato"/>
                <a:cs typeface="Lato"/>
                <a:sym typeface="Lato"/>
              </a:rPr>
              <a:t>ICON CONTENT SLIDE</a:t>
            </a:r>
            <a:endParaRPr sz="1486" b="1">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19"/>
          <p:cNvSpPr txBox="1">
            <a:spLocks noGrp="1"/>
          </p:cNvSpPr>
          <p:nvPr>
            <p:ph type="title"/>
          </p:nvPr>
        </p:nvSpPr>
        <p:spPr>
          <a:xfrm>
            <a:off x="773721" y="734402"/>
            <a:ext cx="3825737" cy="777269"/>
          </a:xfrm>
          <a:prstGeom prst="rect">
            <a:avLst/>
          </a:prstGeom>
          <a:noFill/>
          <a:ln>
            <a:noFill/>
          </a:ln>
        </p:spPr>
        <p:txBody>
          <a:bodyPr spcFirstLastPara="1" vert="horz" wrap="square" lIns="0" tIns="7307" rIns="0" bIns="0" rtlCol="0" anchor="t" anchorCtr="0">
            <a:spAutoFit/>
          </a:bodyPr>
          <a:lstStyle/>
          <a:p>
            <a:pPr marL="7701">
              <a:lnSpc>
                <a:spcPct val="100000"/>
              </a:lnSpc>
            </a:pPr>
            <a:r>
              <a:rPr lang="en-PH" sz="5003" dirty="0">
                <a:solidFill>
                  <a:srgbClr val="FFFFFF"/>
                </a:solidFill>
                <a:latin typeface="Inter ExtraBold" panose="02000503000000020004" pitchFamily="2" charset="0"/>
                <a:ea typeface="Inter ExtraBold" panose="02000503000000020004" pitchFamily="2" charset="0"/>
                <a:cs typeface="Inter"/>
                <a:sym typeface="Inter Black"/>
              </a:rPr>
              <a:t>Thank you</a:t>
            </a:r>
            <a:r>
              <a:rPr lang="en-PH" sz="5003" dirty="0">
                <a:solidFill>
                  <a:srgbClr val="ED2127"/>
                </a:solidFill>
                <a:latin typeface="Inter ExtraBold" panose="02000503000000020004" pitchFamily="2" charset="0"/>
                <a:ea typeface="Inter ExtraBold" panose="02000503000000020004" pitchFamily="2" charset="0"/>
                <a:cs typeface="Inter"/>
                <a:sym typeface="Inter Black"/>
              </a:rPr>
              <a:t>.</a:t>
            </a:r>
            <a:endParaRPr sz="5003" dirty="0">
              <a:latin typeface="Inter ExtraBold" panose="02000503000000020004" pitchFamily="2" charset="0"/>
              <a:ea typeface="Inter ExtraBold" panose="02000503000000020004" pitchFamily="2" charset="0"/>
              <a:cs typeface="Inter"/>
              <a:sym typeface="Inter Black"/>
            </a:endParaRPr>
          </a:p>
        </p:txBody>
      </p:sp>
      <p:sp>
        <p:nvSpPr>
          <p:cNvPr id="438" name="Google Shape;438;p19"/>
          <p:cNvSpPr/>
          <p:nvPr/>
        </p:nvSpPr>
        <p:spPr>
          <a:xfrm>
            <a:off x="857618" y="1803274"/>
            <a:ext cx="495577" cy="133617"/>
          </a:xfrm>
          <a:custGeom>
            <a:avLst/>
            <a:gdLst/>
            <a:ahLst/>
            <a:cxnLst/>
            <a:rect l="l" t="t" r="r" b="b"/>
            <a:pathLst>
              <a:path w="817244" h="220344" extrusionOk="0">
                <a:moveTo>
                  <a:pt x="816729" y="0"/>
                </a:moveTo>
                <a:lnTo>
                  <a:pt x="0" y="0"/>
                </a:lnTo>
                <a:lnTo>
                  <a:pt x="0" y="219888"/>
                </a:lnTo>
                <a:lnTo>
                  <a:pt x="816729" y="219888"/>
                </a:lnTo>
                <a:lnTo>
                  <a:pt x="816729" y="0"/>
                </a:lnTo>
                <a:close/>
              </a:path>
            </a:pathLst>
          </a:custGeom>
          <a:solidFill>
            <a:srgbClr val="EC1C23"/>
          </a:solidFill>
          <a:ln>
            <a:noFill/>
          </a:ln>
        </p:spPr>
        <p:txBody>
          <a:bodyPr spcFirstLastPara="1" wrap="square" lIns="0" tIns="0" rIns="0" bIns="0" anchor="t" anchorCtr="0">
            <a:noAutofit/>
          </a:bodyPr>
          <a:lstStyle/>
          <a:p>
            <a:endParaRPr sz="1092"/>
          </a:p>
        </p:txBody>
      </p:sp>
      <p:sp>
        <p:nvSpPr>
          <p:cNvPr id="439" name="Google Shape;439;p19"/>
          <p:cNvSpPr/>
          <p:nvPr/>
        </p:nvSpPr>
        <p:spPr>
          <a:xfrm>
            <a:off x="7130222" y="4381199"/>
            <a:ext cx="1759745" cy="1759745"/>
          </a:xfrm>
          <a:custGeom>
            <a:avLst/>
            <a:gdLst/>
            <a:ahLst/>
            <a:cxnLst/>
            <a:rect l="l" t="t" r="r" b="b"/>
            <a:pathLst>
              <a:path w="2901950" h="2901950" extrusionOk="0">
                <a:moveTo>
                  <a:pt x="1450835" y="1450835"/>
                </a:moveTo>
                <a:lnTo>
                  <a:pt x="0" y="2901670"/>
                </a:lnTo>
                <a:lnTo>
                  <a:pt x="1450835" y="2901670"/>
                </a:lnTo>
                <a:lnTo>
                  <a:pt x="1450835" y="1450835"/>
                </a:lnTo>
                <a:close/>
              </a:path>
              <a:path w="2901950" h="2901950" extrusionOk="0">
                <a:moveTo>
                  <a:pt x="1450835" y="0"/>
                </a:moveTo>
                <a:lnTo>
                  <a:pt x="0" y="1450835"/>
                </a:lnTo>
                <a:lnTo>
                  <a:pt x="1450835" y="1450835"/>
                </a:lnTo>
                <a:lnTo>
                  <a:pt x="1450835" y="0"/>
                </a:lnTo>
                <a:close/>
              </a:path>
              <a:path w="2901950" h="2901950" extrusionOk="0">
                <a:moveTo>
                  <a:pt x="2901670" y="1450835"/>
                </a:moveTo>
                <a:lnTo>
                  <a:pt x="1450835" y="2901670"/>
                </a:lnTo>
                <a:lnTo>
                  <a:pt x="2901670" y="2901670"/>
                </a:lnTo>
                <a:lnTo>
                  <a:pt x="2901670" y="1450835"/>
                </a:lnTo>
                <a:close/>
              </a:path>
              <a:path w="2901950" h="2901950" extrusionOk="0">
                <a:moveTo>
                  <a:pt x="2901670" y="0"/>
                </a:moveTo>
                <a:lnTo>
                  <a:pt x="1450835" y="1450835"/>
                </a:lnTo>
                <a:lnTo>
                  <a:pt x="2901670" y="1450835"/>
                </a:lnTo>
                <a:lnTo>
                  <a:pt x="2901670" y="0"/>
                </a:lnTo>
                <a:close/>
              </a:path>
            </a:pathLst>
          </a:custGeom>
          <a:solidFill>
            <a:srgbClr val="ED1C23"/>
          </a:solidFill>
          <a:ln>
            <a:noFill/>
          </a:ln>
        </p:spPr>
        <p:txBody>
          <a:bodyPr spcFirstLastPara="1" wrap="square" lIns="0" tIns="0" rIns="0" bIns="0" anchor="t" anchorCtr="0">
            <a:noAutofit/>
          </a:bodyPr>
          <a:lstStyle/>
          <a:p>
            <a:endParaRPr sz="1092"/>
          </a:p>
        </p:txBody>
      </p:sp>
      <p:sp>
        <p:nvSpPr>
          <p:cNvPr id="440" name="Google Shape;440;p19"/>
          <p:cNvSpPr/>
          <p:nvPr/>
        </p:nvSpPr>
        <p:spPr>
          <a:xfrm>
            <a:off x="9397767" y="2408505"/>
            <a:ext cx="1752814" cy="1752814"/>
          </a:xfrm>
          <a:custGeom>
            <a:avLst/>
            <a:gdLst/>
            <a:ahLst/>
            <a:cxnLst/>
            <a:rect l="l" t="t" r="r" b="b"/>
            <a:pathLst>
              <a:path w="2890519" h="2890520" extrusionOk="0">
                <a:moveTo>
                  <a:pt x="2889961" y="2889961"/>
                </a:moveTo>
                <a:lnTo>
                  <a:pt x="2889161" y="2841294"/>
                </a:lnTo>
                <a:lnTo>
                  <a:pt x="2886760" y="2793034"/>
                </a:lnTo>
                <a:lnTo>
                  <a:pt x="2882798" y="2745194"/>
                </a:lnTo>
                <a:lnTo>
                  <a:pt x="2877299" y="2697810"/>
                </a:lnTo>
                <a:lnTo>
                  <a:pt x="2870276" y="2650909"/>
                </a:lnTo>
                <a:lnTo>
                  <a:pt x="2861767" y="2604516"/>
                </a:lnTo>
                <a:lnTo>
                  <a:pt x="2851797" y="2558643"/>
                </a:lnTo>
                <a:lnTo>
                  <a:pt x="2840380" y="2513330"/>
                </a:lnTo>
                <a:lnTo>
                  <a:pt x="2827553" y="2468588"/>
                </a:lnTo>
                <a:lnTo>
                  <a:pt x="2813342" y="2424455"/>
                </a:lnTo>
                <a:lnTo>
                  <a:pt x="2797759" y="2380958"/>
                </a:lnTo>
                <a:lnTo>
                  <a:pt x="2780842" y="2338120"/>
                </a:lnTo>
                <a:lnTo>
                  <a:pt x="2762605" y="2295956"/>
                </a:lnTo>
                <a:lnTo>
                  <a:pt x="2743085" y="2254491"/>
                </a:lnTo>
                <a:lnTo>
                  <a:pt x="2722308" y="2213775"/>
                </a:lnTo>
                <a:lnTo>
                  <a:pt x="2700286" y="2173808"/>
                </a:lnTo>
                <a:lnTo>
                  <a:pt x="2677058" y="2134616"/>
                </a:lnTo>
                <a:lnTo>
                  <a:pt x="2652636" y="2096236"/>
                </a:lnTo>
                <a:lnTo>
                  <a:pt x="2627058" y="2058695"/>
                </a:lnTo>
                <a:lnTo>
                  <a:pt x="2600337" y="2022005"/>
                </a:lnTo>
                <a:lnTo>
                  <a:pt x="2572512" y="1986203"/>
                </a:lnTo>
                <a:lnTo>
                  <a:pt x="2543594" y="1951304"/>
                </a:lnTo>
                <a:lnTo>
                  <a:pt x="2513622" y="1917344"/>
                </a:lnTo>
                <a:lnTo>
                  <a:pt x="2482621" y="1884337"/>
                </a:lnTo>
                <a:lnTo>
                  <a:pt x="2450604" y="1852320"/>
                </a:lnTo>
                <a:lnTo>
                  <a:pt x="2417597" y="1821319"/>
                </a:lnTo>
                <a:lnTo>
                  <a:pt x="2383637" y="1791335"/>
                </a:lnTo>
                <a:lnTo>
                  <a:pt x="2348738" y="1762429"/>
                </a:lnTo>
                <a:lnTo>
                  <a:pt x="2312936" y="1734604"/>
                </a:lnTo>
                <a:lnTo>
                  <a:pt x="2276246" y="1707883"/>
                </a:lnTo>
                <a:lnTo>
                  <a:pt x="2238705" y="1682305"/>
                </a:lnTo>
                <a:lnTo>
                  <a:pt x="2200325" y="1657883"/>
                </a:lnTo>
                <a:lnTo>
                  <a:pt x="2161133" y="1634655"/>
                </a:lnTo>
                <a:lnTo>
                  <a:pt x="2121166" y="1612633"/>
                </a:lnTo>
                <a:lnTo>
                  <a:pt x="2080437" y="1591856"/>
                </a:lnTo>
                <a:lnTo>
                  <a:pt x="2038985" y="1572336"/>
                </a:lnTo>
                <a:lnTo>
                  <a:pt x="1996821" y="1554099"/>
                </a:lnTo>
                <a:lnTo>
                  <a:pt x="1953983" y="1537182"/>
                </a:lnTo>
                <a:lnTo>
                  <a:pt x="1910473" y="1521599"/>
                </a:lnTo>
                <a:lnTo>
                  <a:pt x="1866353" y="1507388"/>
                </a:lnTo>
                <a:lnTo>
                  <a:pt x="1821611" y="1494561"/>
                </a:lnTo>
                <a:lnTo>
                  <a:pt x="1776298" y="1483144"/>
                </a:lnTo>
                <a:lnTo>
                  <a:pt x="1730425" y="1473174"/>
                </a:lnTo>
                <a:lnTo>
                  <a:pt x="1684032" y="1464665"/>
                </a:lnTo>
                <a:lnTo>
                  <a:pt x="1637131" y="1457642"/>
                </a:lnTo>
                <a:lnTo>
                  <a:pt x="1589747" y="1452143"/>
                </a:lnTo>
                <a:lnTo>
                  <a:pt x="1541907" y="1448181"/>
                </a:lnTo>
                <a:lnTo>
                  <a:pt x="1493647" y="1445780"/>
                </a:lnTo>
                <a:lnTo>
                  <a:pt x="1444980" y="1444980"/>
                </a:lnTo>
                <a:lnTo>
                  <a:pt x="1396314" y="1445780"/>
                </a:lnTo>
                <a:lnTo>
                  <a:pt x="1348054" y="1448181"/>
                </a:lnTo>
                <a:lnTo>
                  <a:pt x="1300213" y="1452143"/>
                </a:lnTo>
                <a:lnTo>
                  <a:pt x="1252829" y="1457642"/>
                </a:lnTo>
                <a:lnTo>
                  <a:pt x="1205928" y="1464665"/>
                </a:lnTo>
                <a:lnTo>
                  <a:pt x="1159522" y="1473174"/>
                </a:lnTo>
                <a:lnTo>
                  <a:pt x="1113663" y="1483144"/>
                </a:lnTo>
                <a:lnTo>
                  <a:pt x="1068336" y="1494561"/>
                </a:lnTo>
                <a:lnTo>
                  <a:pt x="1023607" y="1507388"/>
                </a:lnTo>
                <a:lnTo>
                  <a:pt x="979474" y="1521599"/>
                </a:lnTo>
                <a:lnTo>
                  <a:pt x="935977" y="1537182"/>
                </a:lnTo>
                <a:lnTo>
                  <a:pt x="893127" y="1554099"/>
                </a:lnTo>
                <a:lnTo>
                  <a:pt x="850963" y="1572336"/>
                </a:lnTo>
                <a:lnTo>
                  <a:pt x="809510" y="1591856"/>
                </a:lnTo>
                <a:lnTo>
                  <a:pt x="768781" y="1612633"/>
                </a:lnTo>
                <a:lnTo>
                  <a:pt x="728814" y="1634655"/>
                </a:lnTo>
                <a:lnTo>
                  <a:pt x="689635" y="1657883"/>
                </a:lnTo>
                <a:lnTo>
                  <a:pt x="651256" y="1682305"/>
                </a:lnTo>
                <a:lnTo>
                  <a:pt x="613714" y="1707883"/>
                </a:lnTo>
                <a:lnTo>
                  <a:pt x="577024" y="1734604"/>
                </a:lnTo>
                <a:lnTo>
                  <a:pt x="541210" y="1762429"/>
                </a:lnTo>
                <a:lnTo>
                  <a:pt x="506323" y="1791335"/>
                </a:lnTo>
                <a:lnTo>
                  <a:pt x="472363" y="1821319"/>
                </a:lnTo>
                <a:lnTo>
                  <a:pt x="439356" y="1852320"/>
                </a:lnTo>
                <a:lnTo>
                  <a:pt x="407339" y="1884337"/>
                </a:lnTo>
                <a:lnTo>
                  <a:pt x="376326" y="1917344"/>
                </a:lnTo>
                <a:lnTo>
                  <a:pt x="346354" y="1951304"/>
                </a:lnTo>
                <a:lnTo>
                  <a:pt x="317449" y="1986203"/>
                </a:lnTo>
                <a:lnTo>
                  <a:pt x="289610" y="2022005"/>
                </a:lnTo>
                <a:lnTo>
                  <a:pt x="262902" y="2058695"/>
                </a:lnTo>
                <a:lnTo>
                  <a:pt x="237324" y="2096236"/>
                </a:lnTo>
                <a:lnTo>
                  <a:pt x="212902" y="2134616"/>
                </a:lnTo>
                <a:lnTo>
                  <a:pt x="189674" y="2173808"/>
                </a:lnTo>
                <a:lnTo>
                  <a:pt x="167652" y="2213775"/>
                </a:lnTo>
                <a:lnTo>
                  <a:pt x="146862" y="2254491"/>
                </a:lnTo>
                <a:lnTo>
                  <a:pt x="127342" y="2295956"/>
                </a:lnTo>
                <a:lnTo>
                  <a:pt x="109118" y="2338120"/>
                </a:lnTo>
                <a:lnTo>
                  <a:pt x="92189" y="2380958"/>
                </a:lnTo>
                <a:lnTo>
                  <a:pt x="76619" y="2424455"/>
                </a:lnTo>
                <a:lnTo>
                  <a:pt x="62395" y="2468588"/>
                </a:lnTo>
                <a:lnTo>
                  <a:pt x="49568" y="2513330"/>
                </a:lnTo>
                <a:lnTo>
                  <a:pt x="38163" y="2558643"/>
                </a:lnTo>
                <a:lnTo>
                  <a:pt x="28181" y="2604516"/>
                </a:lnTo>
                <a:lnTo>
                  <a:pt x="19672" y="2650909"/>
                </a:lnTo>
                <a:lnTo>
                  <a:pt x="12661" y="2697810"/>
                </a:lnTo>
                <a:lnTo>
                  <a:pt x="7162" y="2745194"/>
                </a:lnTo>
                <a:lnTo>
                  <a:pt x="3200" y="2793034"/>
                </a:lnTo>
                <a:lnTo>
                  <a:pt x="800" y="2841294"/>
                </a:lnTo>
                <a:lnTo>
                  <a:pt x="0" y="2889961"/>
                </a:lnTo>
                <a:lnTo>
                  <a:pt x="2889961" y="2889961"/>
                </a:lnTo>
                <a:close/>
              </a:path>
              <a:path w="2890519" h="2890520" extrusionOk="0">
                <a:moveTo>
                  <a:pt x="2889961" y="1444980"/>
                </a:moveTo>
                <a:lnTo>
                  <a:pt x="2889161" y="1396314"/>
                </a:lnTo>
                <a:lnTo>
                  <a:pt x="2886760" y="1348054"/>
                </a:lnTo>
                <a:lnTo>
                  <a:pt x="2882798" y="1300213"/>
                </a:lnTo>
                <a:lnTo>
                  <a:pt x="2877299" y="1252829"/>
                </a:lnTo>
                <a:lnTo>
                  <a:pt x="2870276" y="1205928"/>
                </a:lnTo>
                <a:lnTo>
                  <a:pt x="2861767" y="1159535"/>
                </a:lnTo>
                <a:lnTo>
                  <a:pt x="2851797" y="1113663"/>
                </a:lnTo>
                <a:lnTo>
                  <a:pt x="2840380" y="1068349"/>
                </a:lnTo>
                <a:lnTo>
                  <a:pt x="2827553" y="1023607"/>
                </a:lnTo>
                <a:lnTo>
                  <a:pt x="2813342" y="979474"/>
                </a:lnTo>
                <a:lnTo>
                  <a:pt x="2797759" y="935977"/>
                </a:lnTo>
                <a:lnTo>
                  <a:pt x="2780842" y="893140"/>
                </a:lnTo>
                <a:lnTo>
                  <a:pt x="2762605" y="850976"/>
                </a:lnTo>
                <a:lnTo>
                  <a:pt x="2743085" y="809510"/>
                </a:lnTo>
                <a:lnTo>
                  <a:pt x="2722308" y="768794"/>
                </a:lnTo>
                <a:lnTo>
                  <a:pt x="2700286" y="728827"/>
                </a:lnTo>
                <a:lnTo>
                  <a:pt x="2677058" y="689635"/>
                </a:lnTo>
                <a:lnTo>
                  <a:pt x="2652636" y="651256"/>
                </a:lnTo>
                <a:lnTo>
                  <a:pt x="2627058" y="613714"/>
                </a:lnTo>
                <a:lnTo>
                  <a:pt x="2600337" y="577024"/>
                </a:lnTo>
                <a:lnTo>
                  <a:pt x="2572512" y="541223"/>
                </a:lnTo>
                <a:lnTo>
                  <a:pt x="2543594" y="506323"/>
                </a:lnTo>
                <a:lnTo>
                  <a:pt x="2513622" y="472363"/>
                </a:lnTo>
                <a:lnTo>
                  <a:pt x="2482621" y="439356"/>
                </a:lnTo>
                <a:lnTo>
                  <a:pt x="2450604" y="407339"/>
                </a:lnTo>
                <a:lnTo>
                  <a:pt x="2417597" y="376339"/>
                </a:lnTo>
                <a:lnTo>
                  <a:pt x="2383637" y="346354"/>
                </a:lnTo>
                <a:lnTo>
                  <a:pt x="2348738" y="317449"/>
                </a:lnTo>
                <a:lnTo>
                  <a:pt x="2312936" y="289623"/>
                </a:lnTo>
                <a:lnTo>
                  <a:pt x="2276246" y="262902"/>
                </a:lnTo>
                <a:lnTo>
                  <a:pt x="2238705" y="237324"/>
                </a:lnTo>
                <a:lnTo>
                  <a:pt x="2200325" y="212902"/>
                </a:lnTo>
                <a:lnTo>
                  <a:pt x="2161133" y="189674"/>
                </a:lnTo>
                <a:lnTo>
                  <a:pt x="2121166" y="167652"/>
                </a:lnTo>
                <a:lnTo>
                  <a:pt x="2080437" y="146875"/>
                </a:lnTo>
                <a:lnTo>
                  <a:pt x="2038985" y="127355"/>
                </a:lnTo>
                <a:lnTo>
                  <a:pt x="1996821" y="109118"/>
                </a:lnTo>
                <a:lnTo>
                  <a:pt x="1953983" y="92202"/>
                </a:lnTo>
                <a:lnTo>
                  <a:pt x="1910473" y="76619"/>
                </a:lnTo>
                <a:lnTo>
                  <a:pt x="1866353" y="62407"/>
                </a:lnTo>
                <a:lnTo>
                  <a:pt x="1821611" y="49580"/>
                </a:lnTo>
                <a:lnTo>
                  <a:pt x="1776298" y="38163"/>
                </a:lnTo>
                <a:lnTo>
                  <a:pt x="1730425" y="28194"/>
                </a:lnTo>
                <a:lnTo>
                  <a:pt x="1684032" y="19685"/>
                </a:lnTo>
                <a:lnTo>
                  <a:pt x="1637131" y="12661"/>
                </a:lnTo>
                <a:lnTo>
                  <a:pt x="1589747" y="7162"/>
                </a:lnTo>
                <a:lnTo>
                  <a:pt x="1541907" y="3200"/>
                </a:lnTo>
                <a:lnTo>
                  <a:pt x="1493647" y="800"/>
                </a:lnTo>
                <a:lnTo>
                  <a:pt x="1444980" y="0"/>
                </a:lnTo>
                <a:lnTo>
                  <a:pt x="1396314" y="800"/>
                </a:lnTo>
                <a:lnTo>
                  <a:pt x="1348054" y="3200"/>
                </a:lnTo>
                <a:lnTo>
                  <a:pt x="1300213" y="7162"/>
                </a:lnTo>
                <a:lnTo>
                  <a:pt x="1252829" y="12661"/>
                </a:lnTo>
                <a:lnTo>
                  <a:pt x="1205928" y="19685"/>
                </a:lnTo>
                <a:lnTo>
                  <a:pt x="1159522" y="28194"/>
                </a:lnTo>
                <a:lnTo>
                  <a:pt x="1113663" y="38163"/>
                </a:lnTo>
                <a:lnTo>
                  <a:pt x="1068336" y="49580"/>
                </a:lnTo>
                <a:lnTo>
                  <a:pt x="1023607" y="62407"/>
                </a:lnTo>
                <a:lnTo>
                  <a:pt x="979474" y="76619"/>
                </a:lnTo>
                <a:lnTo>
                  <a:pt x="935977" y="92202"/>
                </a:lnTo>
                <a:lnTo>
                  <a:pt x="893127" y="109118"/>
                </a:lnTo>
                <a:lnTo>
                  <a:pt x="850963" y="127355"/>
                </a:lnTo>
                <a:lnTo>
                  <a:pt x="809510" y="146875"/>
                </a:lnTo>
                <a:lnTo>
                  <a:pt x="768781" y="167652"/>
                </a:lnTo>
                <a:lnTo>
                  <a:pt x="728814" y="189674"/>
                </a:lnTo>
                <a:lnTo>
                  <a:pt x="689635" y="212902"/>
                </a:lnTo>
                <a:lnTo>
                  <a:pt x="651256" y="237324"/>
                </a:lnTo>
                <a:lnTo>
                  <a:pt x="613714" y="262902"/>
                </a:lnTo>
                <a:lnTo>
                  <a:pt x="577024" y="289623"/>
                </a:lnTo>
                <a:lnTo>
                  <a:pt x="541210" y="317449"/>
                </a:lnTo>
                <a:lnTo>
                  <a:pt x="506323" y="346354"/>
                </a:lnTo>
                <a:lnTo>
                  <a:pt x="472363" y="376339"/>
                </a:lnTo>
                <a:lnTo>
                  <a:pt x="439356" y="407339"/>
                </a:lnTo>
                <a:lnTo>
                  <a:pt x="407339" y="439356"/>
                </a:lnTo>
                <a:lnTo>
                  <a:pt x="376326" y="472363"/>
                </a:lnTo>
                <a:lnTo>
                  <a:pt x="346354" y="506323"/>
                </a:lnTo>
                <a:lnTo>
                  <a:pt x="317449" y="541223"/>
                </a:lnTo>
                <a:lnTo>
                  <a:pt x="289610" y="577024"/>
                </a:lnTo>
                <a:lnTo>
                  <a:pt x="262902" y="613714"/>
                </a:lnTo>
                <a:lnTo>
                  <a:pt x="237324" y="651256"/>
                </a:lnTo>
                <a:lnTo>
                  <a:pt x="212902" y="689635"/>
                </a:lnTo>
                <a:lnTo>
                  <a:pt x="189674" y="728827"/>
                </a:lnTo>
                <a:lnTo>
                  <a:pt x="167652" y="768794"/>
                </a:lnTo>
                <a:lnTo>
                  <a:pt x="146862" y="809510"/>
                </a:lnTo>
                <a:lnTo>
                  <a:pt x="127342" y="850976"/>
                </a:lnTo>
                <a:lnTo>
                  <a:pt x="109118" y="893140"/>
                </a:lnTo>
                <a:lnTo>
                  <a:pt x="92189" y="935977"/>
                </a:lnTo>
                <a:lnTo>
                  <a:pt x="76619" y="979474"/>
                </a:lnTo>
                <a:lnTo>
                  <a:pt x="62395" y="1023607"/>
                </a:lnTo>
                <a:lnTo>
                  <a:pt x="49568" y="1068349"/>
                </a:lnTo>
                <a:lnTo>
                  <a:pt x="38163" y="1113663"/>
                </a:lnTo>
                <a:lnTo>
                  <a:pt x="28181" y="1159535"/>
                </a:lnTo>
                <a:lnTo>
                  <a:pt x="19672" y="1205928"/>
                </a:lnTo>
                <a:lnTo>
                  <a:pt x="12661" y="1252829"/>
                </a:lnTo>
                <a:lnTo>
                  <a:pt x="7162" y="1300213"/>
                </a:lnTo>
                <a:lnTo>
                  <a:pt x="3200" y="1348054"/>
                </a:lnTo>
                <a:lnTo>
                  <a:pt x="800" y="1396314"/>
                </a:lnTo>
                <a:lnTo>
                  <a:pt x="0" y="1444980"/>
                </a:lnTo>
                <a:lnTo>
                  <a:pt x="1444980" y="1444980"/>
                </a:lnTo>
                <a:lnTo>
                  <a:pt x="2889961" y="1444980"/>
                </a:lnTo>
                <a:close/>
              </a:path>
            </a:pathLst>
          </a:custGeom>
          <a:solidFill>
            <a:srgbClr val="ED1C23"/>
          </a:solidFill>
          <a:ln>
            <a:noFill/>
          </a:ln>
        </p:spPr>
        <p:txBody>
          <a:bodyPr spcFirstLastPara="1" wrap="square" lIns="0" tIns="0" rIns="0" bIns="0" anchor="t" anchorCtr="0">
            <a:noAutofit/>
          </a:bodyPr>
          <a:lstStyle/>
          <a:p>
            <a:endParaRPr sz="1092"/>
          </a:p>
        </p:txBody>
      </p:sp>
      <p:sp>
        <p:nvSpPr>
          <p:cNvPr id="441" name="Google Shape;441;p19"/>
          <p:cNvSpPr/>
          <p:nvPr/>
        </p:nvSpPr>
        <p:spPr>
          <a:xfrm>
            <a:off x="9473963" y="4495485"/>
            <a:ext cx="1600328" cy="1600328"/>
          </a:xfrm>
          <a:custGeom>
            <a:avLst/>
            <a:gdLst/>
            <a:ahLst/>
            <a:cxnLst/>
            <a:rect l="l" t="t" r="r" b="b"/>
            <a:pathLst>
              <a:path w="2639059" h="2639059" extrusionOk="0">
                <a:moveTo>
                  <a:pt x="2131244" y="0"/>
                </a:moveTo>
                <a:lnTo>
                  <a:pt x="1319331" y="811912"/>
                </a:lnTo>
                <a:lnTo>
                  <a:pt x="507419" y="0"/>
                </a:lnTo>
                <a:lnTo>
                  <a:pt x="0" y="507419"/>
                </a:lnTo>
                <a:lnTo>
                  <a:pt x="811912" y="1319331"/>
                </a:lnTo>
                <a:lnTo>
                  <a:pt x="0" y="2131244"/>
                </a:lnTo>
                <a:lnTo>
                  <a:pt x="507419" y="2638663"/>
                </a:lnTo>
                <a:lnTo>
                  <a:pt x="1319331" y="1826750"/>
                </a:lnTo>
                <a:lnTo>
                  <a:pt x="2131244" y="2638663"/>
                </a:lnTo>
                <a:lnTo>
                  <a:pt x="2638663" y="2131244"/>
                </a:lnTo>
                <a:lnTo>
                  <a:pt x="1826750" y="1319331"/>
                </a:lnTo>
                <a:lnTo>
                  <a:pt x="2638663" y="507419"/>
                </a:lnTo>
                <a:lnTo>
                  <a:pt x="2131244" y="0"/>
                </a:lnTo>
                <a:close/>
              </a:path>
            </a:pathLst>
          </a:custGeom>
          <a:solidFill>
            <a:srgbClr val="FFFFFF"/>
          </a:solidFill>
          <a:ln>
            <a:noFill/>
          </a:ln>
        </p:spPr>
        <p:txBody>
          <a:bodyPr spcFirstLastPara="1" wrap="square" lIns="0" tIns="0" rIns="0" bIns="0" anchor="t" anchorCtr="0">
            <a:noAutofit/>
          </a:bodyPr>
          <a:lstStyle/>
          <a:p>
            <a:endParaRPr sz="1092"/>
          </a:p>
        </p:txBody>
      </p:sp>
      <p:sp>
        <p:nvSpPr>
          <p:cNvPr id="442" name="Google Shape;442;p19"/>
          <p:cNvSpPr/>
          <p:nvPr/>
        </p:nvSpPr>
        <p:spPr>
          <a:xfrm>
            <a:off x="7454805" y="2647764"/>
            <a:ext cx="1320771" cy="1320771"/>
          </a:xfrm>
          <a:custGeom>
            <a:avLst/>
            <a:gdLst/>
            <a:ahLst/>
            <a:cxnLst/>
            <a:rect l="l" t="t" r="r" b="b"/>
            <a:pathLst>
              <a:path w="2178050" h="2178050" extrusionOk="0">
                <a:moveTo>
                  <a:pt x="0" y="2177944"/>
                </a:moveTo>
                <a:lnTo>
                  <a:pt x="2177944" y="2177944"/>
                </a:lnTo>
                <a:lnTo>
                  <a:pt x="2177944" y="0"/>
                </a:lnTo>
                <a:lnTo>
                  <a:pt x="0" y="0"/>
                </a:lnTo>
                <a:lnTo>
                  <a:pt x="0" y="2177944"/>
                </a:lnTo>
                <a:close/>
              </a:path>
            </a:pathLst>
          </a:custGeom>
          <a:noFill/>
          <a:ln w="628250" cap="flat" cmpd="sng">
            <a:solidFill>
              <a:srgbClr val="FFFFFF"/>
            </a:solidFill>
            <a:prstDash val="solid"/>
            <a:round/>
            <a:headEnd type="none" w="sm" len="sm"/>
            <a:tailEnd type="none" w="sm" len="sm"/>
          </a:ln>
        </p:spPr>
        <p:txBody>
          <a:bodyPr spcFirstLastPara="1" wrap="square" lIns="0" tIns="0" rIns="0" bIns="0" anchor="t" anchorCtr="0">
            <a:noAutofit/>
          </a:bodyPr>
          <a:lstStyle/>
          <a:p>
            <a:endParaRPr sz="1092"/>
          </a:p>
        </p:txBody>
      </p:sp>
      <p:sp>
        <p:nvSpPr>
          <p:cNvPr id="443" name="Google Shape;443;p19"/>
          <p:cNvSpPr/>
          <p:nvPr/>
        </p:nvSpPr>
        <p:spPr>
          <a:xfrm>
            <a:off x="428" y="-327275"/>
            <a:ext cx="1182846" cy="327275"/>
          </a:xfrm>
          <a:prstGeom prst="rect">
            <a:avLst/>
          </a:prstGeom>
          <a:solidFill>
            <a:schemeClr val="dk1"/>
          </a:solidFill>
          <a:ln>
            <a:noFill/>
          </a:ln>
        </p:spPr>
        <p:txBody>
          <a:bodyPr spcFirstLastPara="1" wrap="square" lIns="55440" tIns="55440" rIns="55440" bIns="55440" anchor="ctr" anchorCtr="0">
            <a:noAutofit/>
          </a:bodyPr>
          <a:lstStyle/>
          <a:p>
            <a:endParaRPr sz="1092"/>
          </a:p>
        </p:txBody>
      </p:sp>
      <p:sp>
        <p:nvSpPr>
          <p:cNvPr id="444" name="Google Shape;444;p19"/>
          <p:cNvSpPr txBox="1"/>
          <p:nvPr/>
        </p:nvSpPr>
        <p:spPr>
          <a:xfrm>
            <a:off x="111718" y="-282067"/>
            <a:ext cx="1071510" cy="236811"/>
          </a:xfrm>
          <a:prstGeom prst="rect">
            <a:avLst/>
          </a:prstGeom>
          <a:noFill/>
          <a:ln>
            <a:noFill/>
          </a:ln>
        </p:spPr>
        <p:txBody>
          <a:bodyPr spcFirstLastPara="1" wrap="square" lIns="0" tIns="8080" rIns="0" bIns="0" anchor="t" anchorCtr="0">
            <a:spAutoFit/>
          </a:bodyPr>
          <a:lstStyle/>
          <a:p>
            <a:pPr marL="7701"/>
            <a:r>
              <a:rPr lang="en-PH" sz="1486" b="1">
                <a:solidFill>
                  <a:schemeClr val="lt1"/>
                </a:solidFill>
                <a:latin typeface="Lato"/>
                <a:ea typeface="Lato"/>
                <a:cs typeface="Lato"/>
                <a:sym typeface="Lato"/>
              </a:rPr>
              <a:t>END SLIDE</a:t>
            </a:r>
            <a:endParaRPr sz="1486" b="1">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0"/>
          <p:cNvSpPr/>
          <p:nvPr/>
        </p:nvSpPr>
        <p:spPr>
          <a:xfrm>
            <a:off x="11747103" y="6394001"/>
            <a:ext cx="273396" cy="273396"/>
          </a:xfrm>
          <a:custGeom>
            <a:avLst/>
            <a:gdLst/>
            <a:ahLst/>
            <a:cxnLst/>
            <a:rect l="l" t="t" r="r" b="b"/>
            <a:pathLst>
              <a:path w="450850" h="450850" extrusionOk="0">
                <a:moveTo>
                  <a:pt x="450248" y="0"/>
                </a:moveTo>
                <a:lnTo>
                  <a:pt x="0" y="0"/>
                </a:lnTo>
                <a:lnTo>
                  <a:pt x="0" y="450248"/>
                </a:lnTo>
                <a:lnTo>
                  <a:pt x="450248" y="450248"/>
                </a:lnTo>
                <a:lnTo>
                  <a:pt x="450248" y="0"/>
                </a:lnTo>
                <a:close/>
              </a:path>
            </a:pathLst>
          </a:custGeom>
          <a:solidFill>
            <a:srgbClr val="231F20"/>
          </a:solidFill>
          <a:ln>
            <a:noFill/>
          </a:ln>
        </p:spPr>
        <p:txBody>
          <a:bodyPr spcFirstLastPara="1" wrap="square" lIns="0" tIns="0" rIns="0" bIns="0" anchor="t" anchorCtr="0">
            <a:noAutofit/>
          </a:bodyPr>
          <a:lstStyle/>
          <a:p>
            <a:endParaRPr sz="1092" dirty="0"/>
          </a:p>
        </p:txBody>
      </p:sp>
      <p:sp>
        <p:nvSpPr>
          <p:cNvPr id="193" name="Google Shape;193;p10"/>
          <p:cNvSpPr txBox="1">
            <a:spLocks noGrp="1"/>
          </p:cNvSpPr>
          <p:nvPr>
            <p:ph type="title"/>
          </p:nvPr>
        </p:nvSpPr>
        <p:spPr>
          <a:xfrm>
            <a:off x="945159" y="625666"/>
            <a:ext cx="2186523" cy="561086"/>
          </a:xfrm>
          <a:prstGeom prst="rect">
            <a:avLst/>
          </a:prstGeom>
          <a:noFill/>
          <a:ln>
            <a:noFill/>
          </a:ln>
        </p:spPr>
        <p:txBody>
          <a:bodyPr spcFirstLastPara="1" vert="horz" wrap="square" lIns="0" tIns="10385" rIns="0" bIns="0" rtlCol="0" anchor="t" anchorCtr="0">
            <a:spAutoFit/>
          </a:bodyPr>
          <a:lstStyle/>
          <a:p>
            <a:pPr marL="7701">
              <a:lnSpc>
                <a:spcPct val="100000"/>
              </a:lnSpc>
            </a:pPr>
            <a:r>
              <a:rPr lang="en-US" sz="3578" dirty="0">
                <a:latin typeface="Inter ExtraBold" panose="02000503000000020004" pitchFamily="2" charset="0"/>
                <a:ea typeface="Inter ExtraBold" panose="02000503000000020004" pitchFamily="2" charset="0"/>
                <a:cs typeface="Inter"/>
                <a:sym typeface="Inter Black"/>
              </a:rPr>
              <a:t>Content</a:t>
            </a:r>
            <a:endParaRPr sz="3578" dirty="0">
              <a:latin typeface="Inter ExtraBold" panose="02000503000000020004" pitchFamily="2" charset="0"/>
              <a:ea typeface="Inter ExtraBold" panose="02000503000000020004" pitchFamily="2" charset="0"/>
              <a:cs typeface="Inter"/>
              <a:sym typeface="Inter Black"/>
            </a:endParaRPr>
          </a:p>
        </p:txBody>
      </p:sp>
      <p:grpSp>
        <p:nvGrpSpPr>
          <p:cNvPr id="194" name="Google Shape;194;p10"/>
          <p:cNvGrpSpPr/>
          <p:nvPr/>
        </p:nvGrpSpPr>
        <p:grpSpPr>
          <a:xfrm>
            <a:off x="438547" y="0"/>
            <a:ext cx="11753326" cy="6857615"/>
            <a:chOff x="722491" y="0"/>
            <a:chExt cx="19382105" cy="11308715"/>
          </a:xfrm>
        </p:grpSpPr>
        <p:sp>
          <p:nvSpPr>
            <p:cNvPr id="195" name="Google Shape;195;p10"/>
            <p:cNvSpPr/>
            <p:nvPr/>
          </p:nvSpPr>
          <p:spPr>
            <a:xfrm>
              <a:off x="727726" y="0"/>
              <a:ext cx="0" cy="11308715"/>
            </a:xfrm>
            <a:custGeom>
              <a:avLst/>
              <a:gdLst/>
              <a:ahLst/>
              <a:cxnLst/>
              <a:rect l="l" t="t" r="r" b="b"/>
              <a:pathLst>
                <a:path w="120000" h="11308715" extrusionOk="0">
                  <a:moveTo>
                    <a:pt x="0" y="0"/>
                  </a:moveTo>
                  <a:lnTo>
                    <a:pt x="0" y="11308556"/>
                  </a:lnTo>
                </a:path>
              </a:pathLst>
            </a:custGeom>
            <a:noFill/>
            <a:ln w="10450" cap="flat" cmpd="sng">
              <a:solidFill>
                <a:srgbClr val="E0E6E9"/>
              </a:solidFill>
              <a:prstDash val="solid"/>
              <a:round/>
              <a:headEnd type="none" w="sm" len="sm"/>
              <a:tailEnd type="none" w="sm" len="sm"/>
            </a:ln>
          </p:spPr>
          <p:txBody>
            <a:bodyPr spcFirstLastPara="1" wrap="square" lIns="0" tIns="0" rIns="0" bIns="0" anchor="t" anchorCtr="0">
              <a:noAutofit/>
            </a:bodyPr>
            <a:lstStyle/>
            <a:p>
              <a:endParaRPr sz="1092"/>
            </a:p>
          </p:txBody>
        </p:sp>
        <p:sp>
          <p:nvSpPr>
            <p:cNvPr id="196" name="Google Shape;196;p10"/>
            <p:cNvSpPr/>
            <p:nvPr/>
          </p:nvSpPr>
          <p:spPr>
            <a:xfrm>
              <a:off x="6854421" y="0"/>
              <a:ext cx="0" cy="11308715"/>
            </a:xfrm>
            <a:custGeom>
              <a:avLst/>
              <a:gdLst/>
              <a:ahLst/>
              <a:cxnLst/>
              <a:rect l="l" t="t" r="r" b="b"/>
              <a:pathLst>
                <a:path w="120000" h="11308715" extrusionOk="0">
                  <a:moveTo>
                    <a:pt x="0" y="0"/>
                  </a:moveTo>
                  <a:lnTo>
                    <a:pt x="0" y="11308556"/>
                  </a:lnTo>
                </a:path>
              </a:pathLst>
            </a:custGeom>
            <a:noFill/>
            <a:ln w="10450" cap="flat" cmpd="sng">
              <a:solidFill>
                <a:srgbClr val="E0E6E9"/>
              </a:solidFill>
              <a:prstDash val="solid"/>
              <a:round/>
              <a:headEnd type="none" w="sm" len="sm"/>
              <a:tailEnd type="none" w="sm" len="sm"/>
            </a:ln>
          </p:spPr>
          <p:txBody>
            <a:bodyPr spcFirstLastPara="1" wrap="square" lIns="0" tIns="0" rIns="0" bIns="0" anchor="t" anchorCtr="0">
              <a:noAutofit/>
            </a:bodyPr>
            <a:lstStyle/>
            <a:p>
              <a:endParaRPr sz="1092"/>
            </a:p>
          </p:txBody>
        </p:sp>
        <p:sp>
          <p:nvSpPr>
            <p:cNvPr id="197" name="Google Shape;197;p10"/>
            <p:cNvSpPr/>
            <p:nvPr/>
          </p:nvSpPr>
          <p:spPr>
            <a:xfrm>
              <a:off x="13197637" y="0"/>
              <a:ext cx="0" cy="11308715"/>
            </a:xfrm>
            <a:custGeom>
              <a:avLst/>
              <a:gdLst/>
              <a:ahLst/>
              <a:cxnLst/>
              <a:rect l="l" t="t" r="r" b="b"/>
              <a:pathLst>
                <a:path w="120000" h="11308715" extrusionOk="0">
                  <a:moveTo>
                    <a:pt x="0" y="0"/>
                  </a:moveTo>
                  <a:lnTo>
                    <a:pt x="0" y="11308556"/>
                  </a:lnTo>
                </a:path>
              </a:pathLst>
            </a:custGeom>
            <a:noFill/>
            <a:ln w="10450" cap="flat" cmpd="sng">
              <a:solidFill>
                <a:srgbClr val="E0E6E9"/>
              </a:solidFill>
              <a:prstDash val="solid"/>
              <a:round/>
              <a:headEnd type="none" w="sm" len="sm"/>
              <a:tailEnd type="none" w="sm" len="sm"/>
            </a:ln>
          </p:spPr>
          <p:txBody>
            <a:bodyPr spcFirstLastPara="1" wrap="square" lIns="0" tIns="0" rIns="0" bIns="0" anchor="t" anchorCtr="0">
              <a:noAutofit/>
            </a:bodyPr>
            <a:lstStyle/>
            <a:p>
              <a:endParaRPr sz="1092"/>
            </a:p>
          </p:txBody>
        </p:sp>
        <p:sp>
          <p:nvSpPr>
            <p:cNvPr id="198" name="Google Shape;198;p10"/>
            <p:cNvSpPr/>
            <p:nvPr/>
          </p:nvSpPr>
          <p:spPr>
            <a:xfrm>
              <a:off x="722491" y="5654278"/>
              <a:ext cx="19382105" cy="0"/>
            </a:xfrm>
            <a:custGeom>
              <a:avLst/>
              <a:gdLst/>
              <a:ahLst/>
              <a:cxnLst/>
              <a:rect l="l" t="t" r="r" b="b"/>
              <a:pathLst>
                <a:path w="19382105" h="120000" extrusionOk="0">
                  <a:moveTo>
                    <a:pt x="0" y="0"/>
                  </a:moveTo>
                  <a:lnTo>
                    <a:pt x="19381608" y="0"/>
                  </a:lnTo>
                </a:path>
              </a:pathLst>
            </a:custGeom>
            <a:noFill/>
            <a:ln w="10450" cap="flat" cmpd="sng">
              <a:solidFill>
                <a:srgbClr val="E0E6E9"/>
              </a:solidFill>
              <a:prstDash val="solid"/>
              <a:round/>
              <a:headEnd type="none" w="sm" len="sm"/>
              <a:tailEnd type="none" w="sm" len="sm"/>
            </a:ln>
          </p:spPr>
          <p:txBody>
            <a:bodyPr spcFirstLastPara="1" wrap="square" lIns="0" tIns="0" rIns="0" bIns="0" anchor="t" anchorCtr="0">
              <a:noAutofit/>
            </a:bodyPr>
            <a:lstStyle/>
            <a:p>
              <a:endParaRPr sz="1092"/>
            </a:p>
          </p:txBody>
        </p:sp>
        <p:sp>
          <p:nvSpPr>
            <p:cNvPr id="199" name="Google Shape;199;p10"/>
            <p:cNvSpPr/>
            <p:nvPr/>
          </p:nvSpPr>
          <p:spPr>
            <a:xfrm>
              <a:off x="19088512" y="1015585"/>
              <a:ext cx="1016000" cy="1016000"/>
            </a:xfrm>
            <a:custGeom>
              <a:avLst/>
              <a:gdLst/>
              <a:ahLst/>
              <a:cxnLst/>
              <a:rect l="l" t="t" r="r" b="b"/>
              <a:pathLst>
                <a:path w="1016000" h="1016000" extrusionOk="0">
                  <a:moveTo>
                    <a:pt x="1015581" y="0"/>
                  </a:moveTo>
                  <a:lnTo>
                    <a:pt x="0" y="1015581"/>
                  </a:lnTo>
                  <a:lnTo>
                    <a:pt x="1015581" y="1015581"/>
                  </a:lnTo>
                  <a:lnTo>
                    <a:pt x="1015581" y="0"/>
                  </a:lnTo>
                  <a:close/>
                </a:path>
              </a:pathLst>
            </a:custGeom>
            <a:solidFill>
              <a:srgbClr val="231E21"/>
            </a:solidFill>
            <a:ln>
              <a:noFill/>
            </a:ln>
          </p:spPr>
          <p:txBody>
            <a:bodyPr spcFirstLastPara="1" wrap="square" lIns="0" tIns="0" rIns="0" bIns="0" anchor="t" anchorCtr="0">
              <a:noAutofit/>
            </a:bodyPr>
            <a:lstStyle/>
            <a:p>
              <a:endParaRPr sz="1092"/>
            </a:p>
          </p:txBody>
        </p:sp>
        <p:sp>
          <p:nvSpPr>
            <p:cNvPr id="200" name="Google Shape;200;p10"/>
            <p:cNvSpPr/>
            <p:nvPr/>
          </p:nvSpPr>
          <p:spPr>
            <a:xfrm>
              <a:off x="18072926" y="5"/>
              <a:ext cx="2031364" cy="2031364"/>
            </a:xfrm>
            <a:custGeom>
              <a:avLst/>
              <a:gdLst/>
              <a:ahLst/>
              <a:cxnLst/>
              <a:rect l="l" t="t" r="r" b="b"/>
              <a:pathLst>
                <a:path w="2031365" h="2031364" extrusionOk="0">
                  <a:moveTo>
                    <a:pt x="1015580" y="1015580"/>
                  </a:moveTo>
                  <a:lnTo>
                    <a:pt x="0" y="2031161"/>
                  </a:lnTo>
                  <a:lnTo>
                    <a:pt x="1015580" y="2031161"/>
                  </a:lnTo>
                  <a:lnTo>
                    <a:pt x="1015580" y="1015580"/>
                  </a:lnTo>
                  <a:close/>
                </a:path>
                <a:path w="2031365" h="2031364" extrusionOk="0">
                  <a:moveTo>
                    <a:pt x="2031161" y="0"/>
                  </a:moveTo>
                  <a:lnTo>
                    <a:pt x="1015580" y="1015580"/>
                  </a:lnTo>
                  <a:lnTo>
                    <a:pt x="2031161" y="1015580"/>
                  </a:lnTo>
                  <a:lnTo>
                    <a:pt x="2031161" y="0"/>
                  </a:lnTo>
                  <a:close/>
                </a:path>
              </a:pathLst>
            </a:custGeom>
            <a:solidFill>
              <a:srgbClr val="EC1C23"/>
            </a:solidFill>
            <a:ln>
              <a:noFill/>
            </a:ln>
          </p:spPr>
          <p:txBody>
            <a:bodyPr spcFirstLastPara="1" wrap="square" lIns="0" tIns="0" rIns="0" bIns="0" anchor="t" anchorCtr="0">
              <a:noAutofit/>
            </a:bodyPr>
            <a:lstStyle/>
            <a:p>
              <a:endParaRPr sz="1092"/>
            </a:p>
          </p:txBody>
        </p:sp>
        <p:sp>
          <p:nvSpPr>
            <p:cNvPr id="201" name="Google Shape;201;p10"/>
            <p:cNvSpPr/>
            <p:nvPr/>
          </p:nvSpPr>
          <p:spPr>
            <a:xfrm>
              <a:off x="18072931" y="0"/>
              <a:ext cx="1016000" cy="1016000"/>
            </a:xfrm>
            <a:custGeom>
              <a:avLst/>
              <a:gdLst/>
              <a:ahLst/>
              <a:cxnLst/>
              <a:rect l="l" t="t" r="r" b="b"/>
              <a:pathLst>
                <a:path w="1016000" h="1016000" extrusionOk="0">
                  <a:moveTo>
                    <a:pt x="1015581" y="0"/>
                  </a:moveTo>
                  <a:lnTo>
                    <a:pt x="0" y="1015581"/>
                  </a:lnTo>
                  <a:lnTo>
                    <a:pt x="1015581" y="1015581"/>
                  </a:lnTo>
                  <a:lnTo>
                    <a:pt x="1015581" y="0"/>
                  </a:lnTo>
                  <a:close/>
                </a:path>
              </a:pathLst>
            </a:custGeom>
            <a:solidFill>
              <a:srgbClr val="231E21"/>
            </a:solidFill>
            <a:ln>
              <a:noFill/>
            </a:ln>
          </p:spPr>
          <p:txBody>
            <a:bodyPr spcFirstLastPara="1" wrap="square" lIns="0" tIns="0" rIns="0" bIns="0" anchor="t" anchorCtr="0">
              <a:noAutofit/>
            </a:bodyPr>
            <a:lstStyle/>
            <a:p>
              <a:endParaRPr sz="1092"/>
            </a:p>
          </p:txBody>
        </p:sp>
      </p:grpSp>
      <p:sp>
        <p:nvSpPr>
          <p:cNvPr id="202" name="Google Shape;202;p10"/>
          <p:cNvSpPr txBox="1"/>
          <p:nvPr/>
        </p:nvSpPr>
        <p:spPr>
          <a:xfrm>
            <a:off x="1623780" y="1974652"/>
            <a:ext cx="2954931" cy="934457"/>
          </a:xfrm>
          <a:prstGeom prst="rect">
            <a:avLst/>
          </a:prstGeom>
          <a:noFill/>
          <a:ln>
            <a:noFill/>
          </a:ln>
        </p:spPr>
        <p:txBody>
          <a:bodyPr spcFirstLastPara="1" wrap="square" lIns="0" tIns="10385" rIns="0" bIns="0" anchor="t" anchorCtr="0">
            <a:spAutoFit/>
          </a:bodyPr>
          <a:lstStyle/>
          <a:p>
            <a:pPr marL="7701"/>
            <a:r>
              <a:rPr lang="en-PH" sz="3002" dirty="0">
                <a:solidFill>
                  <a:srgbClr val="231F20"/>
                </a:solidFill>
                <a:latin typeface="Source Sans Pro Light"/>
                <a:ea typeface="Source Sans Pro Light"/>
                <a:cs typeface="Source Sans Pro Light"/>
                <a:sym typeface="Source Sans Pro Light"/>
              </a:rPr>
              <a:t>Project</a:t>
            </a:r>
          </a:p>
          <a:p>
            <a:pPr marL="7701"/>
            <a:r>
              <a:rPr lang="en-PH" sz="3002" dirty="0">
                <a:solidFill>
                  <a:srgbClr val="231F20"/>
                </a:solidFill>
                <a:latin typeface="Source Sans Pro Light"/>
                <a:ea typeface="Source Sans Pro Light"/>
                <a:cs typeface="Source Sans Pro Light"/>
                <a:sym typeface="Source Sans Pro Light"/>
              </a:rPr>
              <a:t>Description</a:t>
            </a:r>
            <a:endParaRPr sz="3002" dirty="0">
              <a:latin typeface="Source Sans Pro Light"/>
              <a:ea typeface="Source Sans Pro Light"/>
              <a:cs typeface="Source Sans Pro Light"/>
              <a:sym typeface="Source Sans Pro Light"/>
            </a:endParaRPr>
          </a:p>
        </p:txBody>
      </p:sp>
      <p:sp>
        <p:nvSpPr>
          <p:cNvPr id="203" name="Google Shape;203;p10"/>
          <p:cNvSpPr/>
          <p:nvPr/>
        </p:nvSpPr>
        <p:spPr>
          <a:xfrm>
            <a:off x="190914" y="3238272"/>
            <a:ext cx="57375" cy="381214"/>
          </a:xfrm>
          <a:custGeom>
            <a:avLst/>
            <a:gdLst/>
            <a:ahLst/>
            <a:cxnLst/>
            <a:rect l="l" t="t" r="r" b="b"/>
            <a:pathLst>
              <a:path w="94615" h="628650" extrusionOk="0">
                <a:moveTo>
                  <a:pt x="94237" y="0"/>
                </a:moveTo>
                <a:lnTo>
                  <a:pt x="0" y="0"/>
                </a:lnTo>
                <a:lnTo>
                  <a:pt x="0" y="628253"/>
                </a:lnTo>
                <a:lnTo>
                  <a:pt x="94237" y="628253"/>
                </a:lnTo>
                <a:lnTo>
                  <a:pt x="94237" y="0"/>
                </a:lnTo>
                <a:close/>
              </a:path>
            </a:pathLst>
          </a:custGeom>
          <a:solidFill>
            <a:srgbClr val="EC1C23"/>
          </a:solidFill>
          <a:ln>
            <a:noFill/>
          </a:ln>
        </p:spPr>
        <p:txBody>
          <a:bodyPr spcFirstLastPara="1" wrap="square" lIns="0" tIns="0" rIns="0" bIns="0" anchor="t" anchorCtr="0">
            <a:noAutofit/>
          </a:bodyPr>
          <a:lstStyle/>
          <a:p>
            <a:endParaRPr sz="1092"/>
          </a:p>
        </p:txBody>
      </p:sp>
      <p:sp>
        <p:nvSpPr>
          <p:cNvPr id="204" name="Google Shape;204;p10"/>
          <p:cNvSpPr txBox="1">
            <a:spLocks noGrp="1"/>
          </p:cNvSpPr>
          <p:nvPr>
            <p:ph type="sldNum" idx="12"/>
          </p:nvPr>
        </p:nvSpPr>
        <p:spPr>
          <a:xfrm>
            <a:off x="11825592" y="6447205"/>
            <a:ext cx="158261" cy="126686"/>
          </a:xfrm>
          <a:prstGeom prst="rect">
            <a:avLst/>
          </a:prstGeom>
          <a:noFill/>
          <a:ln>
            <a:noFill/>
          </a:ln>
        </p:spPr>
        <p:txBody>
          <a:bodyPr spcFirstLastPara="1" vert="horz" wrap="square" lIns="0" tIns="5382" rIns="0" bIns="0" rtlCol="0" anchor="t" anchorCtr="0">
            <a:spAutoFit/>
          </a:bodyPr>
          <a:lstStyle/>
          <a:p>
            <a:pPr algn="l"/>
            <a:fld id="{00000000-1234-1234-1234-123412341234}" type="slidenum">
              <a:rPr lang="en-PH"/>
              <a:pPr algn="l"/>
              <a:t>2</a:t>
            </a:fld>
            <a:endParaRPr dirty="0"/>
          </a:p>
        </p:txBody>
      </p:sp>
      <p:sp>
        <p:nvSpPr>
          <p:cNvPr id="205" name="Google Shape;205;p10"/>
          <p:cNvSpPr txBox="1"/>
          <p:nvPr/>
        </p:nvSpPr>
        <p:spPr>
          <a:xfrm>
            <a:off x="714179" y="1505655"/>
            <a:ext cx="1819203" cy="937895"/>
          </a:xfrm>
          <a:prstGeom prst="rect">
            <a:avLst/>
          </a:prstGeom>
          <a:noFill/>
          <a:ln>
            <a:noFill/>
          </a:ln>
        </p:spPr>
        <p:txBody>
          <a:bodyPr spcFirstLastPara="1" wrap="square" lIns="55440" tIns="55440" rIns="55440" bIns="55440" anchor="t" anchorCtr="0">
            <a:spAutoFit/>
          </a:bodyPr>
          <a:lstStyle/>
          <a:p>
            <a:r>
              <a:rPr lang="en-PH" sz="5367" b="1" baseline="-25000" dirty="0">
                <a:solidFill>
                  <a:srgbClr val="ED2127"/>
                </a:solidFill>
                <a:latin typeface="Inter"/>
                <a:ea typeface="Inter"/>
                <a:cs typeface="Inter"/>
                <a:sym typeface="Inter Black"/>
              </a:rPr>
              <a:t>01	</a:t>
            </a:r>
            <a:endParaRPr sz="1092" dirty="0"/>
          </a:p>
        </p:txBody>
      </p:sp>
      <p:sp>
        <p:nvSpPr>
          <p:cNvPr id="206" name="Google Shape;206;p10"/>
          <p:cNvSpPr txBox="1"/>
          <p:nvPr/>
        </p:nvSpPr>
        <p:spPr>
          <a:xfrm>
            <a:off x="5578454" y="1974652"/>
            <a:ext cx="2954931" cy="472472"/>
          </a:xfrm>
          <a:prstGeom prst="rect">
            <a:avLst/>
          </a:prstGeom>
          <a:noFill/>
          <a:ln>
            <a:noFill/>
          </a:ln>
        </p:spPr>
        <p:txBody>
          <a:bodyPr spcFirstLastPara="1" wrap="square" lIns="0" tIns="10385" rIns="0" bIns="0" anchor="t" anchorCtr="0">
            <a:spAutoFit/>
          </a:bodyPr>
          <a:lstStyle/>
          <a:p>
            <a:pPr marL="7701"/>
            <a:r>
              <a:rPr lang="en-US" sz="3002" dirty="0">
                <a:latin typeface="Source Sans Pro Light"/>
                <a:ea typeface="Source Sans Pro Light"/>
                <a:cs typeface="Source Sans Pro Light"/>
                <a:sym typeface="Source Sans Pro Light"/>
              </a:rPr>
              <a:t>Approach</a:t>
            </a:r>
            <a:endParaRPr sz="3002" dirty="0">
              <a:latin typeface="Source Sans Pro Light"/>
              <a:ea typeface="Source Sans Pro Light"/>
              <a:cs typeface="Source Sans Pro Light"/>
              <a:sym typeface="Source Sans Pro Light"/>
            </a:endParaRPr>
          </a:p>
        </p:txBody>
      </p:sp>
      <p:sp>
        <p:nvSpPr>
          <p:cNvPr id="207" name="Google Shape;207;p10"/>
          <p:cNvSpPr txBox="1"/>
          <p:nvPr/>
        </p:nvSpPr>
        <p:spPr>
          <a:xfrm>
            <a:off x="4658117" y="1505655"/>
            <a:ext cx="1819203" cy="937895"/>
          </a:xfrm>
          <a:prstGeom prst="rect">
            <a:avLst/>
          </a:prstGeom>
          <a:noFill/>
          <a:ln>
            <a:noFill/>
          </a:ln>
        </p:spPr>
        <p:txBody>
          <a:bodyPr spcFirstLastPara="1" wrap="square" lIns="55440" tIns="55440" rIns="55440" bIns="55440" anchor="t" anchorCtr="0">
            <a:spAutoFit/>
          </a:bodyPr>
          <a:lstStyle/>
          <a:p>
            <a:r>
              <a:rPr lang="en-PH" sz="5367" b="1" baseline="-25000">
                <a:solidFill>
                  <a:srgbClr val="ED2127"/>
                </a:solidFill>
                <a:latin typeface="Inter"/>
                <a:ea typeface="Inter"/>
                <a:cs typeface="Inter"/>
                <a:sym typeface="Inter Black"/>
              </a:rPr>
              <a:t>02	</a:t>
            </a:r>
            <a:endParaRPr sz="1092"/>
          </a:p>
        </p:txBody>
      </p:sp>
      <p:sp>
        <p:nvSpPr>
          <p:cNvPr id="208" name="Google Shape;208;p10"/>
          <p:cNvSpPr txBox="1"/>
          <p:nvPr/>
        </p:nvSpPr>
        <p:spPr>
          <a:xfrm>
            <a:off x="9267812" y="1974652"/>
            <a:ext cx="2954931" cy="472472"/>
          </a:xfrm>
          <a:prstGeom prst="rect">
            <a:avLst/>
          </a:prstGeom>
          <a:noFill/>
          <a:ln>
            <a:noFill/>
          </a:ln>
        </p:spPr>
        <p:txBody>
          <a:bodyPr spcFirstLastPara="1" wrap="square" lIns="0" tIns="10385" rIns="0" bIns="0" anchor="t" anchorCtr="0">
            <a:spAutoFit/>
          </a:bodyPr>
          <a:lstStyle/>
          <a:p>
            <a:pPr marL="7701"/>
            <a:r>
              <a:rPr lang="en-PH" sz="3002" dirty="0">
                <a:solidFill>
                  <a:srgbClr val="231F20"/>
                </a:solidFill>
                <a:latin typeface="Source Sans Pro Light"/>
                <a:ea typeface="Source Sans Pro Light"/>
                <a:cs typeface="Source Sans Pro Light"/>
                <a:sym typeface="Source Sans Pro Light"/>
              </a:rPr>
              <a:t>Tech-stack Used</a:t>
            </a:r>
            <a:endParaRPr sz="3002" dirty="0">
              <a:latin typeface="Source Sans Pro Light"/>
              <a:ea typeface="Source Sans Pro Light"/>
              <a:cs typeface="Source Sans Pro Light"/>
              <a:sym typeface="Source Sans Pro Light"/>
            </a:endParaRPr>
          </a:p>
        </p:txBody>
      </p:sp>
      <p:sp>
        <p:nvSpPr>
          <p:cNvPr id="209" name="Google Shape;209;p10"/>
          <p:cNvSpPr txBox="1"/>
          <p:nvPr/>
        </p:nvSpPr>
        <p:spPr>
          <a:xfrm>
            <a:off x="8314972" y="1505655"/>
            <a:ext cx="1819203" cy="937895"/>
          </a:xfrm>
          <a:prstGeom prst="rect">
            <a:avLst/>
          </a:prstGeom>
          <a:noFill/>
          <a:ln>
            <a:noFill/>
          </a:ln>
        </p:spPr>
        <p:txBody>
          <a:bodyPr spcFirstLastPara="1" wrap="square" lIns="55440" tIns="55440" rIns="55440" bIns="55440" anchor="t" anchorCtr="0">
            <a:spAutoFit/>
          </a:bodyPr>
          <a:lstStyle/>
          <a:p>
            <a:r>
              <a:rPr lang="en-PH" sz="5367" b="1" baseline="-25000">
                <a:solidFill>
                  <a:srgbClr val="ED2127"/>
                </a:solidFill>
                <a:latin typeface="Inter"/>
                <a:ea typeface="Inter"/>
                <a:cs typeface="Inter"/>
                <a:sym typeface="Inter Black"/>
              </a:rPr>
              <a:t>03	</a:t>
            </a:r>
            <a:endParaRPr sz="1092"/>
          </a:p>
        </p:txBody>
      </p:sp>
      <p:sp>
        <p:nvSpPr>
          <p:cNvPr id="210" name="Google Shape;210;p10"/>
          <p:cNvSpPr txBox="1"/>
          <p:nvPr/>
        </p:nvSpPr>
        <p:spPr>
          <a:xfrm>
            <a:off x="1623780" y="4332869"/>
            <a:ext cx="2954931" cy="472472"/>
          </a:xfrm>
          <a:prstGeom prst="rect">
            <a:avLst/>
          </a:prstGeom>
          <a:noFill/>
          <a:ln>
            <a:noFill/>
          </a:ln>
        </p:spPr>
        <p:txBody>
          <a:bodyPr spcFirstLastPara="1" wrap="square" lIns="0" tIns="10385" rIns="0" bIns="0" anchor="t" anchorCtr="0">
            <a:spAutoFit/>
          </a:bodyPr>
          <a:lstStyle/>
          <a:p>
            <a:pPr marL="7701"/>
            <a:r>
              <a:rPr lang="en-US" sz="3002" dirty="0">
                <a:latin typeface="Source Sans Pro Light"/>
                <a:ea typeface="Source Sans Pro Light"/>
                <a:cs typeface="Source Sans Pro Light"/>
                <a:sym typeface="Source Sans Pro Light"/>
              </a:rPr>
              <a:t>Project Insights</a:t>
            </a:r>
            <a:endParaRPr sz="3002" dirty="0">
              <a:latin typeface="Source Sans Pro Light"/>
              <a:ea typeface="Source Sans Pro Light"/>
              <a:cs typeface="Source Sans Pro Light"/>
              <a:sym typeface="Source Sans Pro Light"/>
            </a:endParaRPr>
          </a:p>
        </p:txBody>
      </p:sp>
      <p:sp>
        <p:nvSpPr>
          <p:cNvPr id="211" name="Google Shape;211;p10"/>
          <p:cNvSpPr txBox="1"/>
          <p:nvPr/>
        </p:nvSpPr>
        <p:spPr>
          <a:xfrm>
            <a:off x="693711" y="3863873"/>
            <a:ext cx="1819203" cy="937895"/>
          </a:xfrm>
          <a:prstGeom prst="rect">
            <a:avLst/>
          </a:prstGeom>
          <a:noFill/>
          <a:ln>
            <a:noFill/>
          </a:ln>
        </p:spPr>
        <p:txBody>
          <a:bodyPr spcFirstLastPara="1" wrap="square" lIns="55440" tIns="55440" rIns="55440" bIns="55440" anchor="t" anchorCtr="0">
            <a:spAutoFit/>
          </a:bodyPr>
          <a:lstStyle/>
          <a:p>
            <a:r>
              <a:rPr lang="en-PH" sz="5367" b="1" baseline="-25000">
                <a:solidFill>
                  <a:srgbClr val="ED2127"/>
                </a:solidFill>
                <a:latin typeface="Inter"/>
                <a:ea typeface="Inter"/>
                <a:cs typeface="Inter"/>
                <a:sym typeface="Inter Black"/>
              </a:rPr>
              <a:t>04	</a:t>
            </a:r>
            <a:endParaRPr sz="1092"/>
          </a:p>
        </p:txBody>
      </p:sp>
      <p:sp>
        <p:nvSpPr>
          <p:cNvPr id="212" name="Google Shape;212;p10"/>
          <p:cNvSpPr txBox="1"/>
          <p:nvPr/>
        </p:nvSpPr>
        <p:spPr>
          <a:xfrm>
            <a:off x="5588735" y="4332856"/>
            <a:ext cx="2259450" cy="472472"/>
          </a:xfrm>
          <a:prstGeom prst="rect">
            <a:avLst/>
          </a:prstGeom>
          <a:noFill/>
          <a:ln>
            <a:noFill/>
          </a:ln>
        </p:spPr>
        <p:txBody>
          <a:bodyPr spcFirstLastPara="1" wrap="square" lIns="0" tIns="10385" rIns="0" bIns="0" anchor="t" anchorCtr="0">
            <a:spAutoFit/>
          </a:bodyPr>
          <a:lstStyle/>
          <a:p>
            <a:pPr marL="7701"/>
            <a:r>
              <a:rPr lang="en-US" sz="3002" dirty="0">
                <a:latin typeface="Source Sans Pro Light"/>
                <a:ea typeface="Source Sans Pro Light"/>
                <a:cs typeface="Source Sans Pro Light"/>
                <a:sym typeface="Source Sans Pro Light"/>
              </a:rPr>
              <a:t>Conclusion</a:t>
            </a:r>
            <a:endParaRPr sz="3002" dirty="0">
              <a:latin typeface="Source Sans Pro Light"/>
              <a:ea typeface="Source Sans Pro Light"/>
              <a:cs typeface="Source Sans Pro Light"/>
              <a:sym typeface="Source Sans Pro Light"/>
            </a:endParaRPr>
          </a:p>
        </p:txBody>
      </p:sp>
      <p:sp>
        <p:nvSpPr>
          <p:cNvPr id="213" name="Google Shape;213;p10"/>
          <p:cNvSpPr txBox="1"/>
          <p:nvPr/>
        </p:nvSpPr>
        <p:spPr>
          <a:xfrm>
            <a:off x="4669836" y="3863865"/>
            <a:ext cx="1819203" cy="937895"/>
          </a:xfrm>
          <a:prstGeom prst="rect">
            <a:avLst/>
          </a:prstGeom>
          <a:noFill/>
          <a:ln>
            <a:noFill/>
          </a:ln>
        </p:spPr>
        <p:txBody>
          <a:bodyPr spcFirstLastPara="1" wrap="square" lIns="55440" tIns="55440" rIns="55440" bIns="55440" anchor="t" anchorCtr="0">
            <a:spAutoFit/>
          </a:bodyPr>
          <a:lstStyle/>
          <a:p>
            <a:r>
              <a:rPr lang="en-PH" sz="5367" b="1" baseline="-25000">
                <a:solidFill>
                  <a:srgbClr val="ED2127"/>
                </a:solidFill>
                <a:latin typeface="Inter"/>
                <a:ea typeface="Inter"/>
                <a:cs typeface="Inter"/>
                <a:sym typeface="Inter Black"/>
              </a:rPr>
              <a:t>05	</a:t>
            </a:r>
            <a:endParaRPr sz="1092"/>
          </a:p>
        </p:txBody>
      </p:sp>
      <p:sp>
        <p:nvSpPr>
          <p:cNvPr id="216" name="Google Shape;216;p10"/>
          <p:cNvSpPr/>
          <p:nvPr/>
        </p:nvSpPr>
        <p:spPr>
          <a:xfrm>
            <a:off x="428" y="-327275"/>
            <a:ext cx="1543412" cy="327275"/>
          </a:xfrm>
          <a:prstGeom prst="rect">
            <a:avLst/>
          </a:prstGeom>
          <a:solidFill>
            <a:schemeClr val="dk1"/>
          </a:solidFill>
          <a:ln>
            <a:noFill/>
          </a:ln>
        </p:spPr>
        <p:txBody>
          <a:bodyPr spcFirstLastPara="1" wrap="square" lIns="55440" tIns="55440" rIns="55440" bIns="55440" anchor="ctr" anchorCtr="0">
            <a:noAutofit/>
          </a:bodyPr>
          <a:lstStyle/>
          <a:p>
            <a:endParaRPr sz="1092"/>
          </a:p>
        </p:txBody>
      </p:sp>
      <p:sp>
        <p:nvSpPr>
          <p:cNvPr id="217" name="Google Shape;217;p10"/>
          <p:cNvSpPr txBox="1"/>
          <p:nvPr/>
        </p:nvSpPr>
        <p:spPr>
          <a:xfrm>
            <a:off x="111718" y="-282067"/>
            <a:ext cx="1432076" cy="236811"/>
          </a:xfrm>
          <a:prstGeom prst="rect">
            <a:avLst/>
          </a:prstGeom>
          <a:noFill/>
          <a:ln>
            <a:noFill/>
          </a:ln>
        </p:spPr>
        <p:txBody>
          <a:bodyPr spcFirstLastPara="1" wrap="square" lIns="0" tIns="8080" rIns="0" bIns="0" anchor="t" anchorCtr="0">
            <a:spAutoFit/>
          </a:bodyPr>
          <a:lstStyle/>
          <a:p>
            <a:pPr marL="7701"/>
            <a:r>
              <a:rPr lang="en-PH" sz="1486" b="1">
                <a:solidFill>
                  <a:schemeClr val="lt1"/>
                </a:solidFill>
                <a:latin typeface="Lato"/>
                <a:ea typeface="Lato"/>
                <a:cs typeface="Lato"/>
                <a:sym typeface="Lato"/>
              </a:rPr>
              <a:t>AGENDA SLIDE</a:t>
            </a:r>
            <a:endParaRPr sz="1486" b="1">
              <a:solidFill>
                <a:schemeClr val="l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1000"/>
                                        <p:tgtEl>
                                          <p:spTgt spid="193"/>
                                        </p:tgtEl>
                                      </p:cBhvr>
                                    </p:animEffect>
                                    <p:anim calcmode="lin" valueType="num">
                                      <p:cBhvr>
                                        <p:cTn id="8" dur="1000" fill="hold"/>
                                        <p:tgtEl>
                                          <p:spTgt spid="193"/>
                                        </p:tgtEl>
                                        <p:attrNameLst>
                                          <p:attrName>ppt_x</p:attrName>
                                        </p:attrNameLst>
                                      </p:cBhvr>
                                      <p:tavLst>
                                        <p:tav tm="0">
                                          <p:val>
                                            <p:strVal val="#ppt_x"/>
                                          </p:val>
                                        </p:tav>
                                        <p:tav tm="100000">
                                          <p:val>
                                            <p:strVal val="#ppt_x"/>
                                          </p:val>
                                        </p:tav>
                                      </p:tavLst>
                                    </p:anim>
                                    <p:anim calcmode="lin" valueType="num">
                                      <p:cBhvr>
                                        <p:cTn id="9" dur="1000" fill="hold"/>
                                        <p:tgtEl>
                                          <p:spTgt spid="19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2"/>
                                        </p:tgtEl>
                                        <p:attrNameLst>
                                          <p:attrName>style.visibility</p:attrName>
                                        </p:attrNameLst>
                                      </p:cBhvr>
                                      <p:to>
                                        <p:strVal val="visible"/>
                                      </p:to>
                                    </p:set>
                                    <p:animEffect transition="in" filter="fade">
                                      <p:cBhvr>
                                        <p:cTn id="12" dur="1000"/>
                                        <p:tgtEl>
                                          <p:spTgt spid="202"/>
                                        </p:tgtEl>
                                      </p:cBhvr>
                                    </p:animEffect>
                                    <p:anim calcmode="lin" valueType="num">
                                      <p:cBhvr>
                                        <p:cTn id="13" dur="1000" fill="hold"/>
                                        <p:tgtEl>
                                          <p:spTgt spid="202"/>
                                        </p:tgtEl>
                                        <p:attrNameLst>
                                          <p:attrName>ppt_x</p:attrName>
                                        </p:attrNameLst>
                                      </p:cBhvr>
                                      <p:tavLst>
                                        <p:tav tm="0">
                                          <p:val>
                                            <p:strVal val="#ppt_x"/>
                                          </p:val>
                                        </p:tav>
                                        <p:tav tm="100000">
                                          <p:val>
                                            <p:strVal val="#ppt_x"/>
                                          </p:val>
                                        </p:tav>
                                      </p:tavLst>
                                    </p:anim>
                                    <p:anim calcmode="lin" valueType="num">
                                      <p:cBhvr>
                                        <p:cTn id="14" dur="1000" fill="hold"/>
                                        <p:tgtEl>
                                          <p:spTgt spid="20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3"/>
                                        </p:tgtEl>
                                        <p:attrNameLst>
                                          <p:attrName>style.visibility</p:attrName>
                                        </p:attrNameLst>
                                      </p:cBhvr>
                                      <p:to>
                                        <p:strVal val="visible"/>
                                      </p:to>
                                    </p:set>
                                    <p:animEffect transition="in" filter="fade">
                                      <p:cBhvr>
                                        <p:cTn id="17" dur="1000"/>
                                        <p:tgtEl>
                                          <p:spTgt spid="203"/>
                                        </p:tgtEl>
                                      </p:cBhvr>
                                    </p:animEffect>
                                    <p:anim calcmode="lin" valueType="num">
                                      <p:cBhvr>
                                        <p:cTn id="18" dur="1000" fill="hold"/>
                                        <p:tgtEl>
                                          <p:spTgt spid="203"/>
                                        </p:tgtEl>
                                        <p:attrNameLst>
                                          <p:attrName>ppt_x</p:attrName>
                                        </p:attrNameLst>
                                      </p:cBhvr>
                                      <p:tavLst>
                                        <p:tav tm="0">
                                          <p:val>
                                            <p:strVal val="#ppt_x"/>
                                          </p:val>
                                        </p:tav>
                                        <p:tav tm="100000">
                                          <p:val>
                                            <p:strVal val="#ppt_x"/>
                                          </p:val>
                                        </p:tav>
                                      </p:tavLst>
                                    </p:anim>
                                    <p:anim calcmode="lin" valueType="num">
                                      <p:cBhvr>
                                        <p:cTn id="19" dur="1000" fill="hold"/>
                                        <p:tgtEl>
                                          <p:spTgt spid="20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5"/>
                                        </p:tgtEl>
                                        <p:attrNameLst>
                                          <p:attrName>style.visibility</p:attrName>
                                        </p:attrNameLst>
                                      </p:cBhvr>
                                      <p:to>
                                        <p:strVal val="visible"/>
                                      </p:to>
                                    </p:set>
                                    <p:animEffect transition="in" filter="fade">
                                      <p:cBhvr>
                                        <p:cTn id="22" dur="1000"/>
                                        <p:tgtEl>
                                          <p:spTgt spid="205"/>
                                        </p:tgtEl>
                                      </p:cBhvr>
                                    </p:animEffect>
                                    <p:anim calcmode="lin" valueType="num">
                                      <p:cBhvr>
                                        <p:cTn id="23" dur="1000" fill="hold"/>
                                        <p:tgtEl>
                                          <p:spTgt spid="205"/>
                                        </p:tgtEl>
                                        <p:attrNameLst>
                                          <p:attrName>ppt_x</p:attrName>
                                        </p:attrNameLst>
                                      </p:cBhvr>
                                      <p:tavLst>
                                        <p:tav tm="0">
                                          <p:val>
                                            <p:strVal val="#ppt_x"/>
                                          </p:val>
                                        </p:tav>
                                        <p:tav tm="100000">
                                          <p:val>
                                            <p:strVal val="#ppt_x"/>
                                          </p:val>
                                        </p:tav>
                                      </p:tavLst>
                                    </p:anim>
                                    <p:anim calcmode="lin" valueType="num">
                                      <p:cBhvr>
                                        <p:cTn id="24" dur="1000" fill="hold"/>
                                        <p:tgtEl>
                                          <p:spTgt spid="20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06"/>
                                        </p:tgtEl>
                                        <p:attrNameLst>
                                          <p:attrName>style.visibility</p:attrName>
                                        </p:attrNameLst>
                                      </p:cBhvr>
                                      <p:to>
                                        <p:strVal val="visible"/>
                                      </p:to>
                                    </p:set>
                                    <p:animEffect transition="in" filter="fade">
                                      <p:cBhvr>
                                        <p:cTn id="27" dur="1000"/>
                                        <p:tgtEl>
                                          <p:spTgt spid="206"/>
                                        </p:tgtEl>
                                      </p:cBhvr>
                                    </p:animEffect>
                                    <p:anim calcmode="lin" valueType="num">
                                      <p:cBhvr>
                                        <p:cTn id="28" dur="1000" fill="hold"/>
                                        <p:tgtEl>
                                          <p:spTgt spid="206"/>
                                        </p:tgtEl>
                                        <p:attrNameLst>
                                          <p:attrName>ppt_x</p:attrName>
                                        </p:attrNameLst>
                                      </p:cBhvr>
                                      <p:tavLst>
                                        <p:tav tm="0">
                                          <p:val>
                                            <p:strVal val="#ppt_x"/>
                                          </p:val>
                                        </p:tav>
                                        <p:tav tm="100000">
                                          <p:val>
                                            <p:strVal val="#ppt_x"/>
                                          </p:val>
                                        </p:tav>
                                      </p:tavLst>
                                    </p:anim>
                                    <p:anim calcmode="lin" valueType="num">
                                      <p:cBhvr>
                                        <p:cTn id="29" dur="1000" fill="hold"/>
                                        <p:tgtEl>
                                          <p:spTgt spid="20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7"/>
                                        </p:tgtEl>
                                        <p:attrNameLst>
                                          <p:attrName>style.visibility</p:attrName>
                                        </p:attrNameLst>
                                      </p:cBhvr>
                                      <p:to>
                                        <p:strVal val="visible"/>
                                      </p:to>
                                    </p:set>
                                    <p:animEffect transition="in" filter="fade">
                                      <p:cBhvr>
                                        <p:cTn id="32" dur="1000"/>
                                        <p:tgtEl>
                                          <p:spTgt spid="207"/>
                                        </p:tgtEl>
                                      </p:cBhvr>
                                    </p:animEffect>
                                    <p:anim calcmode="lin" valueType="num">
                                      <p:cBhvr>
                                        <p:cTn id="33" dur="1000" fill="hold"/>
                                        <p:tgtEl>
                                          <p:spTgt spid="207"/>
                                        </p:tgtEl>
                                        <p:attrNameLst>
                                          <p:attrName>ppt_x</p:attrName>
                                        </p:attrNameLst>
                                      </p:cBhvr>
                                      <p:tavLst>
                                        <p:tav tm="0">
                                          <p:val>
                                            <p:strVal val="#ppt_x"/>
                                          </p:val>
                                        </p:tav>
                                        <p:tav tm="100000">
                                          <p:val>
                                            <p:strVal val="#ppt_x"/>
                                          </p:val>
                                        </p:tav>
                                      </p:tavLst>
                                    </p:anim>
                                    <p:anim calcmode="lin" valueType="num">
                                      <p:cBhvr>
                                        <p:cTn id="34" dur="1000" fill="hold"/>
                                        <p:tgtEl>
                                          <p:spTgt spid="20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08"/>
                                        </p:tgtEl>
                                        <p:attrNameLst>
                                          <p:attrName>style.visibility</p:attrName>
                                        </p:attrNameLst>
                                      </p:cBhvr>
                                      <p:to>
                                        <p:strVal val="visible"/>
                                      </p:to>
                                    </p:set>
                                    <p:animEffect transition="in" filter="fade">
                                      <p:cBhvr>
                                        <p:cTn id="37" dur="1000"/>
                                        <p:tgtEl>
                                          <p:spTgt spid="208"/>
                                        </p:tgtEl>
                                      </p:cBhvr>
                                    </p:animEffect>
                                    <p:anim calcmode="lin" valueType="num">
                                      <p:cBhvr>
                                        <p:cTn id="38" dur="1000" fill="hold"/>
                                        <p:tgtEl>
                                          <p:spTgt spid="208"/>
                                        </p:tgtEl>
                                        <p:attrNameLst>
                                          <p:attrName>ppt_x</p:attrName>
                                        </p:attrNameLst>
                                      </p:cBhvr>
                                      <p:tavLst>
                                        <p:tav tm="0">
                                          <p:val>
                                            <p:strVal val="#ppt_x"/>
                                          </p:val>
                                        </p:tav>
                                        <p:tav tm="100000">
                                          <p:val>
                                            <p:strVal val="#ppt_x"/>
                                          </p:val>
                                        </p:tav>
                                      </p:tavLst>
                                    </p:anim>
                                    <p:anim calcmode="lin" valueType="num">
                                      <p:cBhvr>
                                        <p:cTn id="39" dur="1000" fill="hold"/>
                                        <p:tgtEl>
                                          <p:spTgt spid="20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09"/>
                                        </p:tgtEl>
                                        <p:attrNameLst>
                                          <p:attrName>style.visibility</p:attrName>
                                        </p:attrNameLst>
                                      </p:cBhvr>
                                      <p:to>
                                        <p:strVal val="visible"/>
                                      </p:to>
                                    </p:set>
                                    <p:animEffect transition="in" filter="fade">
                                      <p:cBhvr>
                                        <p:cTn id="42" dur="1000"/>
                                        <p:tgtEl>
                                          <p:spTgt spid="209"/>
                                        </p:tgtEl>
                                      </p:cBhvr>
                                    </p:animEffect>
                                    <p:anim calcmode="lin" valueType="num">
                                      <p:cBhvr>
                                        <p:cTn id="43" dur="1000" fill="hold"/>
                                        <p:tgtEl>
                                          <p:spTgt spid="209"/>
                                        </p:tgtEl>
                                        <p:attrNameLst>
                                          <p:attrName>ppt_x</p:attrName>
                                        </p:attrNameLst>
                                      </p:cBhvr>
                                      <p:tavLst>
                                        <p:tav tm="0">
                                          <p:val>
                                            <p:strVal val="#ppt_x"/>
                                          </p:val>
                                        </p:tav>
                                        <p:tav tm="100000">
                                          <p:val>
                                            <p:strVal val="#ppt_x"/>
                                          </p:val>
                                        </p:tav>
                                      </p:tavLst>
                                    </p:anim>
                                    <p:anim calcmode="lin" valueType="num">
                                      <p:cBhvr>
                                        <p:cTn id="44" dur="1000" fill="hold"/>
                                        <p:tgtEl>
                                          <p:spTgt spid="20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10"/>
                                        </p:tgtEl>
                                        <p:attrNameLst>
                                          <p:attrName>style.visibility</p:attrName>
                                        </p:attrNameLst>
                                      </p:cBhvr>
                                      <p:to>
                                        <p:strVal val="visible"/>
                                      </p:to>
                                    </p:set>
                                    <p:animEffect transition="in" filter="fade">
                                      <p:cBhvr>
                                        <p:cTn id="47" dur="1000"/>
                                        <p:tgtEl>
                                          <p:spTgt spid="210"/>
                                        </p:tgtEl>
                                      </p:cBhvr>
                                    </p:animEffect>
                                    <p:anim calcmode="lin" valueType="num">
                                      <p:cBhvr>
                                        <p:cTn id="48" dur="1000" fill="hold"/>
                                        <p:tgtEl>
                                          <p:spTgt spid="210"/>
                                        </p:tgtEl>
                                        <p:attrNameLst>
                                          <p:attrName>ppt_x</p:attrName>
                                        </p:attrNameLst>
                                      </p:cBhvr>
                                      <p:tavLst>
                                        <p:tav tm="0">
                                          <p:val>
                                            <p:strVal val="#ppt_x"/>
                                          </p:val>
                                        </p:tav>
                                        <p:tav tm="100000">
                                          <p:val>
                                            <p:strVal val="#ppt_x"/>
                                          </p:val>
                                        </p:tav>
                                      </p:tavLst>
                                    </p:anim>
                                    <p:anim calcmode="lin" valueType="num">
                                      <p:cBhvr>
                                        <p:cTn id="49" dur="1000" fill="hold"/>
                                        <p:tgtEl>
                                          <p:spTgt spid="2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11"/>
                                        </p:tgtEl>
                                        <p:attrNameLst>
                                          <p:attrName>style.visibility</p:attrName>
                                        </p:attrNameLst>
                                      </p:cBhvr>
                                      <p:to>
                                        <p:strVal val="visible"/>
                                      </p:to>
                                    </p:set>
                                    <p:animEffect transition="in" filter="fade">
                                      <p:cBhvr>
                                        <p:cTn id="52" dur="1000"/>
                                        <p:tgtEl>
                                          <p:spTgt spid="211"/>
                                        </p:tgtEl>
                                      </p:cBhvr>
                                    </p:animEffect>
                                    <p:anim calcmode="lin" valueType="num">
                                      <p:cBhvr>
                                        <p:cTn id="53" dur="1000" fill="hold"/>
                                        <p:tgtEl>
                                          <p:spTgt spid="211"/>
                                        </p:tgtEl>
                                        <p:attrNameLst>
                                          <p:attrName>ppt_x</p:attrName>
                                        </p:attrNameLst>
                                      </p:cBhvr>
                                      <p:tavLst>
                                        <p:tav tm="0">
                                          <p:val>
                                            <p:strVal val="#ppt_x"/>
                                          </p:val>
                                        </p:tav>
                                        <p:tav tm="100000">
                                          <p:val>
                                            <p:strVal val="#ppt_x"/>
                                          </p:val>
                                        </p:tav>
                                      </p:tavLst>
                                    </p:anim>
                                    <p:anim calcmode="lin" valueType="num">
                                      <p:cBhvr>
                                        <p:cTn id="54" dur="1000" fill="hold"/>
                                        <p:tgtEl>
                                          <p:spTgt spid="2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12"/>
                                        </p:tgtEl>
                                        <p:attrNameLst>
                                          <p:attrName>style.visibility</p:attrName>
                                        </p:attrNameLst>
                                      </p:cBhvr>
                                      <p:to>
                                        <p:strVal val="visible"/>
                                      </p:to>
                                    </p:set>
                                    <p:animEffect transition="in" filter="fade">
                                      <p:cBhvr>
                                        <p:cTn id="57" dur="1000"/>
                                        <p:tgtEl>
                                          <p:spTgt spid="212"/>
                                        </p:tgtEl>
                                      </p:cBhvr>
                                    </p:animEffect>
                                    <p:anim calcmode="lin" valueType="num">
                                      <p:cBhvr>
                                        <p:cTn id="58" dur="1000" fill="hold"/>
                                        <p:tgtEl>
                                          <p:spTgt spid="212"/>
                                        </p:tgtEl>
                                        <p:attrNameLst>
                                          <p:attrName>ppt_x</p:attrName>
                                        </p:attrNameLst>
                                      </p:cBhvr>
                                      <p:tavLst>
                                        <p:tav tm="0">
                                          <p:val>
                                            <p:strVal val="#ppt_x"/>
                                          </p:val>
                                        </p:tav>
                                        <p:tav tm="100000">
                                          <p:val>
                                            <p:strVal val="#ppt_x"/>
                                          </p:val>
                                        </p:tav>
                                      </p:tavLst>
                                    </p:anim>
                                    <p:anim calcmode="lin" valueType="num">
                                      <p:cBhvr>
                                        <p:cTn id="59" dur="1000" fill="hold"/>
                                        <p:tgtEl>
                                          <p:spTgt spid="21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3"/>
                                        </p:tgtEl>
                                        <p:attrNameLst>
                                          <p:attrName>style.visibility</p:attrName>
                                        </p:attrNameLst>
                                      </p:cBhvr>
                                      <p:to>
                                        <p:strVal val="visible"/>
                                      </p:to>
                                    </p:set>
                                    <p:animEffect transition="in" filter="fade">
                                      <p:cBhvr>
                                        <p:cTn id="62" dur="1000"/>
                                        <p:tgtEl>
                                          <p:spTgt spid="213"/>
                                        </p:tgtEl>
                                      </p:cBhvr>
                                    </p:animEffect>
                                    <p:anim calcmode="lin" valueType="num">
                                      <p:cBhvr>
                                        <p:cTn id="63" dur="1000" fill="hold"/>
                                        <p:tgtEl>
                                          <p:spTgt spid="213"/>
                                        </p:tgtEl>
                                        <p:attrNameLst>
                                          <p:attrName>ppt_x</p:attrName>
                                        </p:attrNameLst>
                                      </p:cBhvr>
                                      <p:tavLst>
                                        <p:tav tm="0">
                                          <p:val>
                                            <p:strVal val="#ppt_x"/>
                                          </p:val>
                                        </p:tav>
                                        <p:tav tm="100000">
                                          <p:val>
                                            <p:strVal val="#ppt_x"/>
                                          </p:val>
                                        </p:tav>
                                      </p:tavLst>
                                    </p:anim>
                                    <p:anim calcmode="lin" valueType="num">
                                      <p:cBhvr>
                                        <p:cTn id="64" dur="1000" fill="hold"/>
                                        <p:tgtEl>
                                          <p:spTgt spid="2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202" grpId="0"/>
      <p:bldP spid="203" grpId="0" animBg="1"/>
      <p:bldP spid="205" grpId="0"/>
      <p:bldP spid="206" grpId="0"/>
      <p:bldP spid="207" grpId="0"/>
      <p:bldP spid="208" grpId="0"/>
      <p:bldP spid="209" grpId="0"/>
      <p:bldP spid="210" grpId="0"/>
      <p:bldP spid="211" grpId="0"/>
      <p:bldP spid="212" grpId="0"/>
      <p:bldP spid="2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2"/>
          <p:cNvSpPr/>
          <p:nvPr/>
        </p:nvSpPr>
        <p:spPr>
          <a:xfrm>
            <a:off x="1162396" y="761946"/>
            <a:ext cx="11029404" cy="6095572"/>
          </a:xfrm>
          <a:custGeom>
            <a:avLst/>
            <a:gdLst/>
            <a:ahLst/>
            <a:cxnLst/>
            <a:rect l="l" t="t" r="r" b="b"/>
            <a:pathLst>
              <a:path w="18188305" h="10052050" extrusionOk="0">
                <a:moveTo>
                  <a:pt x="18187927" y="0"/>
                </a:moveTo>
                <a:lnTo>
                  <a:pt x="0" y="0"/>
                </a:lnTo>
                <a:lnTo>
                  <a:pt x="0" y="10052049"/>
                </a:lnTo>
                <a:lnTo>
                  <a:pt x="18187927" y="10052049"/>
                </a:lnTo>
                <a:lnTo>
                  <a:pt x="18187927" y="0"/>
                </a:lnTo>
                <a:close/>
              </a:path>
            </a:pathLst>
          </a:custGeom>
          <a:solidFill>
            <a:srgbClr val="231F20"/>
          </a:solidFill>
          <a:ln>
            <a:noFill/>
          </a:ln>
        </p:spPr>
        <p:txBody>
          <a:bodyPr spcFirstLastPara="1" wrap="square" lIns="0" tIns="0" rIns="0" bIns="0" anchor="t" anchorCtr="0">
            <a:noAutofit/>
          </a:bodyPr>
          <a:lstStyle/>
          <a:p>
            <a:endParaRPr sz="1092"/>
          </a:p>
        </p:txBody>
      </p:sp>
      <p:sp>
        <p:nvSpPr>
          <p:cNvPr id="241" name="Google Shape;241;p12"/>
          <p:cNvSpPr txBox="1">
            <a:spLocks noGrp="1"/>
          </p:cNvSpPr>
          <p:nvPr>
            <p:ph type="title"/>
          </p:nvPr>
        </p:nvSpPr>
        <p:spPr>
          <a:xfrm>
            <a:off x="2488102" y="1805932"/>
            <a:ext cx="2917634" cy="1119223"/>
          </a:xfrm>
          <a:prstGeom prst="rect">
            <a:avLst/>
          </a:prstGeom>
          <a:noFill/>
          <a:ln>
            <a:noFill/>
          </a:ln>
        </p:spPr>
        <p:txBody>
          <a:bodyPr spcFirstLastPara="1" vert="horz" wrap="square" lIns="0" tIns="6928" rIns="0" bIns="0" rtlCol="0" anchor="t" anchorCtr="0">
            <a:spAutoFit/>
          </a:bodyPr>
          <a:lstStyle/>
          <a:p>
            <a:pPr marL="7701" marR="3081">
              <a:lnSpc>
                <a:spcPct val="100600"/>
              </a:lnSpc>
            </a:pPr>
            <a:r>
              <a:rPr lang="en-PH" sz="3578" dirty="0">
                <a:solidFill>
                  <a:srgbClr val="FFFFFF"/>
                </a:solidFill>
                <a:latin typeface="Inter ExtraBold" panose="02000503000000020004" pitchFamily="2" charset="0"/>
                <a:ea typeface="Inter ExtraBold" panose="02000503000000020004" pitchFamily="2" charset="0"/>
                <a:cs typeface="Inter"/>
                <a:sym typeface="Inter Black"/>
              </a:rPr>
              <a:t>Project Description</a:t>
            </a:r>
            <a:r>
              <a:rPr lang="en-PH" sz="3578" dirty="0">
                <a:solidFill>
                  <a:srgbClr val="ED2127"/>
                </a:solidFill>
                <a:latin typeface="Inter ExtraBold" panose="02000503000000020004" pitchFamily="2" charset="0"/>
                <a:ea typeface="Inter ExtraBold" panose="02000503000000020004" pitchFamily="2" charset="0"/>
                <a:cs typeface="Inter"/>
                <a:sym typeface="Inter Black"/>
              </a:rPr>
              <a:t>.</a:t>
            </a:r>
            <a:endParaRPr sz="3578" dirty="0">
              <a:latin typeface="Inter ExtraBold" panose="02000503000000020004" pitchFamily="2" charset="0"/>
              <a:ea typeface="Inter ExtraBold" panose="02000503000000020004" pitchFamily="2" charset="0"/>
              <a:cs typeface="Inter"/>
              <a:sym typeface="Inter Black"/>
            </a:endParaRPr>
          </a:p>
        </p:txBody>
      </p:sp>
      <p:sp>
        <p:nvSpPr>
          <p:cNvPr id="242" name="Google Shape;242;p12"/>
          <p:cNvSpPr txBox="1"/>
          <p:nvPr/>
        </p:nvSpPr>
        <p:spPr>
          <a:xfrm>
            <a:off x="2488101" y="3231436"/>
            <a:ext cx="4512774" cy="2245044"/>
          </a:xfrm>
          <a:prstGeom prst="rect">
            <a:avLst/>
          </a:prstGeom>
          <a:noFill/>
          <a:ln>
            <a:noFill/>
          </a:ln>
        </p:spPr>
        <p:txBody>
          <a:bodyPr spcFirstLastPara="1" wrap="square" lIns="0" tIns="6928" rIns="0" bIns="0" anchor="t" anchorCtr="0">
            <a:spAutoFit/>
          </a:bodyPr>
          <a:lstStyle/>
          <a:p>
            <a:pPr marL="7701" marR="3081" algn="just">
              <a:lnSpc>
                <a:spcPct val="101499"/>
              </a:lnSpc>
            </a:pPr>
            <a:r>
              <a:rPr lang="en-US" b="0" i="0" dirty="0">
                <a:solidFill>
                  <a:srgbClr val="D1D5DB"/>
                </a:solidFill>
                <a:effectLst/>
                <a:latin typeface="Söhne"/>
              </a:rPr>
              <a:t>This project involves analyzing a dataset related to a company's hiring process using Excel or Google Sheets. The task is to draw insights and answer questions about the data, including the number of males and females hired, average salary, and departmental proportions. The goal is to provide actionable insights to improve the hiring process.</a:t>
            </a:r>
            <a:endParaRPr sz="1600" dirty="0">
              <a:latin typeface="Source Sans Pro Light"/>
              <a:ea typeface="Source Sans Pro Light"/>
              <a:cs typeface="Source Sans Pro Light"/>
              <a:sym typeface="Source Sans Pro Light"/>
            </a:endParaRPr>
          </a:p>
        </p:txBody>
      </p:sp>
      <p:sp>
        <p:nvSpPr>
          <p:cNvPr id="243" name="Google Shape;243;p12"/>
          <p:cNvSpPr txBox="1"/>
          <p:nvPr/>
        </p:nvSpPr>
        <p:spPr>
          <a:xfrm>
            <a:off x="2488102" y="1308008"/>
            <a:ext cx="206918" cy="191643"/>
          </a:xfrm>
          <a:prstGeom prst="rect">
            <a:avLst/>
          </a:prstGeom>
          <a:noFill/>
          <a:ln>
            <a:noFill/>
          </a:ln>
        </p:spPr>
        <p:txBody>
          <a:bodyPr spcFirstLastPara="1" wrap="square" lIns="0" tIns="9627" rIns="0" bIns="0" anchor="t" anchorCtr="0">
            <a:spAutoFit/>
          </a:bodyPr>
          <a:lstStyle/>
          <a:p>
            <a:pPr marL="7701"/>
            <a:r>
              <a:rPr lang="en-PH" sz="1182" b="1" dirty="0">
                <a:solidFill>
                  <a:srgbClr val="ECF1F4"/>
                </a:solidFill>
                <a:latin typeface="Source Sans Pro SemiBold"/>
                <a:ea typeface="Source Sans Pro SemiBold"/>
                <a:cs typeface="Source Sans Pro SemiBold"/>
                <a:sym typeface="Source Sans Pro SemiBold"/>
              </a:rPr>
              <a:t>01.</a:t>
            </a:r>
            <a:endParaRPr sz="1182" dirty="0">
              <a:latin typeface="Source Sans Pro SemiBold"/>
              <a:ea typeface="Source Sans Pro SemiBold"/>
              <a:cs typeface="Source Sans Pro SemiBold"/>
              <a:sym typeface="Source Sans Pro SemiBold"/>
            </a:endParaRPr>
          </a:p>
        </p:txBody>
      </p:sp>
      <p:grpSp>
        <p:nvGrpSpPr>
          <p:cNvPr id="244" name="Google Shape;244;p12"/>
          <p:cNvGrpSpPr/>
          <p:nvPr/>
        </p:nvGrpSpPr>
        <p:grpSpPr>
          <a:xfrm>
            <a:off x="2552944" y="393672"/>
            <a:ext cx="9467555" cy="6464187"/>
            <a:chOff x="4209288" y="649194"/>
            <a:chExt cx="15612699" cy="10659924"/>
          </a:xfrm>
        </p:grpSpPr>
        <p:sp>
          <p:nvSpPr>
            <p:cNvPr id="245" name="Google Shape;245;p12"/>
            <p:cNvSpPr/>
            <p:nvPr/>
          </p:nvSpPr>
          <p:spPr>
            <a:xfrm>
              <a:off x="13161903" y="649194"/>
              <a:ext cx="3015615" cy="3015615"/>
            </a:xfrm>
            <a:custGeom>
              <a:avLst/>
              <a:gdLst/>
              <a:ahLst/>
              <a:cxnLst/>
              <a:rect l="l" t="t" r="r" b="b"/>
              <a:pathLst>
                <a:path w="3015615" h="3015615" extrusionOk="0">
                  <a:moveTo>
                    <a:pt x="1507807" y="0"/>
                  </a:moveTo>
                  <a:lnTo>
                    <a:pt x="1459943" y="745"/>
                  </a:lnTo>
                  <a:lnTo>
                    <a:pt x="1412451" y="2966"/>
                  </a:lnTo>
                  <a:lnTo>
                    <a:pt x="1365353" y="6641"/>
                  </a:lnTo>
                  <a:lnTo>
                    <a:pt x="1318671" y="11747"/>
                  </a:lnTo>
                  <a:lnTo>
                    <a:pt x="1272427" y="18264"/>
                  </a:lnTo>
                  <a:lnTo>
                    <a:pt x="1226643" y="26167"/>
                  </a:lnTo>
                  <a:lnTo>
                    <a:pt x="1181342" y="35437"/>
                  </a:lnTo>
                  <a:lnTo>
                    <a:pt x="1136545" y="46049"/>
                  </a:lnTo>
                  <a:lnTo>
                    <a:pt x="1092275" y="57983"/>
                  </a:lnTo>
                  <a:lnTo>
                    <a:pt x="1048553" y="71216"/>
                  </a:lnTo>
                  <a:lnTo>
                    <a:pt x="1005402" y="85727"/>
                  </a:lnTo>
                  <a:lnTo>
                    <a:pt x="962844" y="101492"/>
                  </a:lnTo>
                  <a:lnTo>
                    <a:pt x="920900" y="118490"/>
                  </a:lnTo>
                  <a:lnTo>
                    <a:pt x="879594" y="136700"/>
                  </a:lnTo>
                  <a:lnTo>
                    <a:pt x="838946" y="156098"/>
                  </a:lnTo>
                  <a:lnTo>
                    <a:pt x="798979" y="176663"/>
                  </a:lnTo>
                  <a:lnTo>
                    <a:pt x="759716" y="198372"/>
                  </a:lnTo>
                  <a:lnTo>
                    <a:pt x="721177" y="221205"/>
                  </a:lnTo>
                  <a:lnTo>
                    <a:pt x="683386" y="245137"/>
                  </a:lnTo>
                  <a:lnTo>
                    <a:pt x="646364" y="270148"/>
                  </a:lnTo>
                  <a:lnTo>
                    <a:pt x="610134" y="296216"/>
                  </a:lnTo>
                  <a:lnTo>
                    <a:pt x="574717" y="323318"/>
                  </a:lnTo>
                  <a:lnTo>
                    <a:pt x="540136" y="351432"/>
                  </a:lnTo>
                  <a:lnTo>
                    <a:pt x="506412" y="380536"/>
                  </a:lnTo>
                  <a:lnTo>
                    <a:pt x="473568" y="410608"/>
                  </a:lnTo>
                  <a:lnTo>
                    <a:pt x="441626" y="441626"/>
                  </a:lnTo>
                  <a:lnTo>
                    <a:pt x="410608" y="473568"/>
                  </a:lnTo>
                  <a:lnTo>
                    <a:pt x="380536" y="506412"/>
                  </a:lnTo>
                  <a:lnTo>
                    <a:pt x="351432" y="540136"/>
                  </a:lnTo>
                  <a:lnTo>
                    <a:pt x="323318" y="574717"/>
                  </a:lnTo>
                  <a:lnTo>
                    <a:pt x="296216" y="610134"/>
                  </a:lnTo>
                  <a:lnTo>
                    <a:pt x="270148" y="646364"/>
                  </a:lnTo>
                  <a:lnTo>
                    <a:pt x="245137" y="683386"/>
                  </a:lnTo>
                  <a:lnTo>
                    <a:pt x="221205" y="721177"/>
                  </a:lnTo>
                  <a:lnTo>
                    <a:pt x="198372" y="759716"/>
                  </a:lnTo>
                  <a:lnTo>
                    <a:pt x="176663" y="798979"/>
                  </a:lnTo>
                  <a:lnTo>
                    <a:pt x="156098" y="838946"/>
                  </a:lnTo>
                  <a:lnTo>
                    <a:pt x="136700" y="879594"/>
                  </a:lnTo>
                  <a:lnTo>
                    <a:pt x="118490" y="920900"/>
                  </a:lnTo>
                  <a:lnTo>
                    <a:pt x="101492" y="962844"/>
                  </a:lnTo>
                  <a:lnTo>
                    <a:pt x="85727" y="1005402"/>
                  </a:lnTo>
                  <a:lnTo>
                    <a:pt x="71216" y="1048553"/>
                  </a:lnTo>
                  <a:lnTo>
                    <a:pt x="57983" y="1092275"/>
                  </a:lnTo>
                  <a:lnTo>
                    <a:pt x="46049" y="1136545"/>
                  </a:lnTo>
                  <a:lnTo>
                    <a:pt x="35437" y="1181342"/>
                  </a:lnTo>
                  <a:lnTo>
                    <a:pt x="26167" y="1226643"/>
                  </a:lnTo>
                  <a:lnTo>
                    <a:pt x="18264" y="1272427"/>
                  </a:lnTo>
                  <a:lnTo>
                    <a:pt x="11747" y="1318671"/>
                  </a:lnTo>
                  <a:lnTo>
                    <a:pt x="6641" y="1365353"/>
                  </a:lnTo>
                  <a:lnTo>
                    <a:pt x="2966" y="1412451"/>
                  </a:lnTo>
                  <a:lnTo>
                    <a:pt x="745" y="1459943"/>
                  </a:lnTo>
                  <a:lnTo>
                    <a:pt x="0" y="1507807"/>
                  </a:lnTo>
                  <a:lnTo>
                    <a:pt x="745" y="1555671"/>
                  </a:lnTo>
                  <a:lnTo>
                    <a:pt x="2966" y="1603163"/>
                  </a:lnTo>
                  <a:lnTo>
                    <a:pt x="6641" y="1650261"/>
                  </a:lnTo>
                  <a:lnTo>
                    <a:pt x="11747" y="1696943"/>
                  </a:lnTo>
                  <a:lnTo>
                    <a:pt x="18264" y="1743187"/>
                  </a:lnTo>
                  <a:lnTo>
                    <a:pt x="26167" y="1788971"/>
                  </a:lnTo>
                  <a:lnTo>
                    <a:pt x="35437" y="1834272"/>
                  </a:lnTo>
                  <a:lnTo>
                    <a:pt x="46049" y="1879069"/>
                  </a:lnTo>
                  <a:lnTo>
                    <a:pt x="57983" y="1923339"/>
                  </a:lnTo>
                  <a:lnTo>
                    <a:pt x="71216" y="1967061"/>
                  </a:lnTo>
                  <a:lnTo>
                    <a:pt x="85727" y="2010212"/>
                  </a:lnTo>
                  <a:lnTo>
                    <a:pt x="101492" y="2052770"/>
                  </a:lnTo>
                  <a:lnTo>
                    <a:pt x="118490" y="2094714"/>
                  </a:lnTo>
                  <a:lnTo>
                    <a:pt x="136700" y="2136020"/>
                  </a:lnTo>
                  <a:lnTo>
                    <a:pt x="156098" y="2176668"/>
                  </a:lnTo>
                  <a:lnTo>
                    <a:pt x="176663" y="2216635"/>
                  </a:lnTo>
                  <a:lnTo>
                    <a:pt x="198372" y="2255898"/>
                  </a:lnTo>
                  <a:lnTo>
                    <a:pt x="221205" y="2294437"/>
                  </a:lnTo>
                  <a:lnTo>
                    <a:pt x="245137" y="2332228"/>
                  </a:lnTo>
                  <a:lnTo>
                    <a:pt x="270148" y="2369250"/>
                  </a:lnTo>
                  <a:lnTo>
                    <a:pt x="296216" y="2405480"/>
                  </a:lnTo>
                  <a:lnTo>
                    <a:pt x="323318" y="2440897"/>
                  </a:lnTo>
                  <a:lnTo>
                    <a:pt x="351432" y="2475478"/>
                  </a:lnTo>
                  <a:lnTo>
                    <a:pt x="380536" y="2509202"/>
                  </a:lnTo>
                  <a:lnTo>
                    <a:pt x="410608" y="2542046"/>
                  </a:lnTo>
                  <a:lnTo>
                    <a:pt x="441626" y="2573988"/>
                  </a:lnTo>
                  <a:lnTo>
                    <a:pt x="473568" y="2605006"/>
                  </a:lnTo>
                  <a:lnTo>
                    <a:pt x="506412" y="2635078"/>
                  </a:lnTo>
                  <a:lnTo>
                    <a:pt x="540136" y="2664182"/>
                  </a:lnTo>
                  <a:lnTo>
                    <a:pt x="574717" y="2692296"/>
                  </a:lnTo>
                  <a:lnTo>
                    <a:pt x="610134" y="2719398"/>
                  </a:lnTo>
                  <a:lnTo>
                    <a:pt x="646364" y="2745466"/>
                  </a:lnTo>
                  <a:lnTo>
                    <a:pt x="683386" y="2770477"/>
                  </a:lnTo>
                  <a:lnTo>
                    <a:pt x="721177" y="2794409"/>
                  </a:lnTo>
                  <a:lnTo>
                    <a:pt x="759716" y="2817242"/>
                  </a:lnTo>
                  <a:lnTo>
                    <a:pt x="798979" y="2838951"/>
                  </a:lnTo>
                  <a:lnTo>
                    <a:pt x="838946" y="2859516"/>
                  </a:lnTo>
                  <a:lnTo>
                    <a:pt x="879594" y="2878914"/>
                  </a:lnTo>
                  <a:lnTo>
                    <a:pt x="920900" y="2897123"/>
                  </a:lnTo>
                  <a:lnTo>
                    <a:pt x="962844" y="2914122"/>
                  </a:lnTo>
                  <a:lnTo>
                    <a:pt x="1005402" y="2929887"/>
                  </a:lnTo>
                  <a:lnTo>
                    <a:pt x="1048553" y="2944398"/>
                  </a:lnTo>
                  <a:lnTo>
                    <a:pt x="1092275" y="2957631"/>
                  </a:lnTo>
                  <a:lnTo>
                    <a:pt x="1136545" y="2969565"/>
                  </a:lnTo>
                  <a:lnTo>
                    <a:pt x="1181342" y="2980177"/>
                  </a:lnTo>
                  <a:lnTo>
                    <a:pt x="1226643" y="2989447"/>
                  </a:lnTo>
                  <a:lnTo>
                    <a:pt x="1272427" y="2997350"/>
                  </a:lnTo>
                  <a:lnTo>
                    <a:pt x="1318671" y="3003867"/>
                  </a:lnTo>
                  <a:lnTo>
                    <a:pt x="1365353" y="3008973"/>
                  </a:lnTo>
                  <a:lnTo>
                    <a:pt x="1412451" y="3012648"/>
                  </a:lnTo>
                  <a:lnTo>
                    <a:pt x="1459943" y="3014869"/>
                  </a:lnTo>
                  <a:lnTo>
                    <a:pt x="1507807" y="3015614"/>
                  </a:lnTo>
                  <a:lnTo>
                    <a:pt x="1555671" y="3014869"/>
                  </a:lnTo>
                  <a:lnTo>
                    <a:pt x="1603163" y="3012648"/>
                  </a:lnTo>
                  <a:lnTo>
                    <a:pt x="1650261" y="3008973"/>
                  </a:lnTo>
                  <a:lnTo>
                    <a:pt x="1696943" y="3003867"/>
                  </a:lnTo>
                  <a:lnTo>
                    <a:pt x="1743187" y="2997350"/>
                  </a:lnTo>
                  <a:lnTo>
                    <a:pt x="1788971" y="2989447"/>
                  </a:lnTo>
                  <a:lnTo>
                    <a:pt x="1834272" y="2980177"/>
                  </a:lnTo>
                  <a:lnTo>
                    <a:pt x="1879069" y="2969565"/>
                  </a:lnTo>
                  <a:lnTo>
                    <a:pt x="1923339" y="2957631"/>
                  </a:lnTo>
                  <a:lnTo>
                    <a:pt x="1967061" y="2944398"/>
                  </a:lnTo>
                  <a:lnTo>
                    <a:pt x="2010212" y="2929887"/>
                  </a:lnTo>
                  <a:lnTo>
                    <a:pt x="2052770" y="2914122"/>
                  </a:lnTo>
                  <a:lnTo>
                    <a:pt x="2094714" y="2897123"/>
                  </a:lnTo>
                  <a:lnTo>
                    <a:pt x="2136020" y="2878914"/>
                  </a:lnTo>
                  <a:lnTo>
                    <a:pt x="2176668" y="2859516"/>
                  </a:lnTo>
                  <a:lnTo>
                    <a:pt x="2216635" y="2838951"/>
                  </a:lnTo>
                  <a:lnTo>
                    <a:pt x="2255898" y="2817242"/>
                  </a:lnTo>
                  <a:lnTo>
                    <a:pt x="2294437" y="2794409"/>
                  </a:lnTo>
                  <a:lnTo>
                    <a:pt x="2332228" y="2770477"/>
                  </a:lnTo>
                  <a:lnTo>
                    <a:pt x="2369250" y="2745466"/>
                  </a:lnTo>
                  <a:lnTo>
                    <a:pt x="2405480" y="2719398"/>
                  </a:lnTo>
                  <a:lnTo>
                    <a:pt x="2440897" y="2692296"/>
                  </a:lnTo>
                  <a:lnTo>
                    <a:pt x="2475478" y="2664182"/>
                  </a:lnTo>
                  <a:lnTo>
                    <a:pt x="2509202" y="2635078"/>
                  </a:lnTo>
                  <a:lnTo>
                    <a:pt x="2542046" y="2605006"/>
                  </a:lnTo>
                  <a:lnTo>
                    <a:pt x="2573988" y="2573988"/>
                  </a:lnTo>
                  <a:lnTo>
                    <a:pt x="2605006" y="2542046"/>
                  </a:lnTo>
                  <a:lnTo>
                    <a:pt x="2635078" y="2509202"/>
                  </a:lnTo>
                  <a:lnTo>
                    <a:pt x="2664182" y="2475478"/>
                  </a:lnTo>
                  <a:lnTo>
                    <a:pt x="2692296" y="2440897"/>
                  </a:lnTo>
                  <a:lnTo>
                    <a:pt x="2719398" y="2405480"/>
                  </a:lnTo>
                  <a:lnTo>
                    <a:pt x="2745466" y="2369250"/>
                  </a:lnTo>
                  <a:lnTo>
                    <a:pt x="2770477" y="2332228"/>
                  </a:lnTo>
                  <a:lnTo>
                    <a:pt x="2794409" y="2294437"/>
                  </a:lnTo>
                  <a:lnTo>
                    <a:pt x="2817242" y="2255898"/>
                  </a:lnTo>
                  <a:lnTo>
                    <a:pt x="2838951" y="2216635"/>
                  </a:lnTo>
                  <a:lnTo>
                    <a:pt x="2859516" y="2176668"/>
                  </a:lnTo>
                  <a:lnTo>
                    <a:pt x="2878914" y="2136020"/>
                  </a:lnTo>
                  <a:lnTo>
                    <a:pt x="2897123" y="2094714"/>
                  </a:lnTo>
                  <a:lnTo>
                    <a:pt x="2914122" y="2052770"/>
                  </a:lnTo>
                  <a:lnTo>
                    <a:pt x="2929887" y="2010212"/>
                  </a:lnTo>
                  <a:lnTo>
                    <a:pt x="2944398" y="1967061"/>
                  </a:lnTo>
                  <a:lnTo>
                    <a:pt x="2957631" y="1923339"/>
                  </a:lnTo>
                  <a:lnTo>
                    <a:pt x="2969565" y="1879069"/>
                  </a:lnTo>
                  <a:lnTo>
                    <a:pt x="2980177" y="1834272"/>
                  </a:lnTo>
                  <a:lnTo>
                    <a:pt x="2989447" y="1788971"/>
                  </a:lnTo>
                  <a:lnTo>
                    <a:pt x="2997350" y="1743187"/>
                  </a:lnTo>
                  <a:lnTo>
                    <a:pt x="3003867" y="1696943"/>
                  </a:lnTo>
                  <a:lnTo>
                    <a:pt x="3008973" y="1650261"/>
                  </a:lnTo>
                  <a:lnTo>
                    <a:pt x="3012648" y="1603163"/>
                  </a:lnTo>
                  <a:lnTo>
                    <a:pt x="3014869" y="1555671"/>
                  </a:lnTo>
                  <a:lnTo>
                    <a:pt x="3015614" y="1507807"/>
                  </a:lnTo>
                  <a:lnTo>
                    <a:pt x="3014869" y="1459943"/>
                  </a:lnTo>
                  <a:lnTo>
                    <a:pt x="3012648" y="1412451"/>
                  </a:lnTo>
                  <a:lnTo>
                    <a:pt x="3008973" y="1365353"/>
                  </a:lnTo>
                  <a:lnTo>
                    <a:pt x="3003867" y="1318671"/>
                  </a:lnTo>
                  <a:lnTo>
                    <a:pt x="2997350" y="1272427"/>
                  </a:lnTo>
                  <a:lnTo>
                    <a:pt x="2989447" y="1226643"/>
                  </a:lnTo>
                  <a:lnTo>
                    <a:pt x="2980177" y="1181342"/>
                  </a:lnTo>
                  <a:lnTo>
                    <a:pt x="2969565" y="1136545"/>
                  </a:lnTo>
                  <a:lnTo>
                    <a:pt x="2957631" y="1092275"/>
                  </a:lnTo>
                  <a:lnTo>
                    <a:pt x="2944398" y="1048553"/>
                  </a:lnTo>
                  <a:lnTo>
                    <a:pt x="2929887" y="1005402"/>
                  </a:lnTo>
                  <a:lnTo>
                    <a:pt x="2914122" y="962844"/>
                  </a:lnTo>
                  <a:lnTo>
                    <a:pt x="2897123" y="920900"/>
                  </a:lnTo>
                  <a:lnTo>
                    <a:pt x="2878914" y="879594"/>
                  </a:lnTo>
                  <a:lnTo>
                    <a:pt x="2859516" y="838946"/>
                  </a:lnTo>
                  <a:lnTo>
                    <a:pt x="2838951" y="798979"/>
                  </a:lnTo>
                  <a:lnTo>
                    <a:pt x="2817242" y="759716"/>
                  </a:lnTo>
                  <a:lnTo>
                    <a:pt x="2794409" y="721177"/>
                  </a:lnTo>
                  <a:lnTo>
                    <a:pt x="2770477" y="683386"/>
                  </a:lnTo>
                  <a:lnTo>
                    <a:pt x="2745466" y="646364"/>
                  </a:lnTo>
                  <a:lnTo>
                    <a:pt x="2719398" y="610134"/>
                  </a:lnTo>
                  <a:lnTo>
                    <a:pt x="2692296" y="574717"/>
                  </a:lnTo>
                  <a:lnTo>
                    <a:pt x="2664182" y="540136"/>
                  </a:lnTo>
                  <a:lnTo>
                    <a:pt x="2635078" y="506412"/>
                  </a:lnTo>
                  <a:lnTo>
                    <a:pt x="2605006" y="473568"/>
                  </a:lnTo>
                  <a:lnTo>
                    <a:pt x="2573988" y="441626"/>
                  </a:lnTo>
                  <a:lnTo>
                    <a:pt x="2542046" y="410608"/>
                  </a:lnTo>
                  <a:lnTo>
                    <a:pt x="2509202" y="380536"/>
                  </a:lnTo>
                  <a:lnTo>
                    <a:pt x="2475478" y="351432"/>
                  </a:lnTo>
                  <a:lnTo>
                    <a:pt x="2440897" y="323318"/>
                  </a:lnTo>
                  <a:lnTo>
                    <a:pt x="2405480" y="296216"/>
                  </a:lnTo>
                  <a:lnTo>
                    <a:pt x="2369250" y="270148"/>
                  </a:lnTo>
                  <a:lnTo>
                    <a:pt x="2332228" y="245137"/>
                  </a:lnTo>
                  <a:lnTo>
                    <a:pt x="2294437" y="221205"/>
                  </a:lnTo>
                  <a:lnTo>
                    <a:pt x="2255898" y="198372"/>
                  </a:lnTo>
                  <a:lnTo>
                    <a:pt x="2216635" y="176663"/>
                  </a:lnTo>
                  <a:lnTo>
                    <a:pt x="2176668" y="156098"/>
                  </a:lnTo>
                  <a:lnTo>
                    <a:pt x="2136020" y="136700"/>
                  </a:lnTo>
                  <a:lnTo>
                    <a:pt x="2094714" y="118490"/>
                  </a:lnTo>
                  <a:lnTo>
                    <a:pt x="2052770" y="101492"/>
                  </a:lnTo>
                  <a:lnTo>
                    <a:pt x="2010212" y="85727"/>
                  </a:lnTo>
                  <a:lnTo>
                    <a:pt x="1967061" y="71216"/>
                  </a:lnTo>
                  <a:lnTo>
                    <a:pt x="1923339" y="57983"/>
                  </a:lnTo>
                  <a:lnTo>
                    <a:pt x="1879069" y="46049"/>
                  </a:lnTo>
                  <a:lnTo>
                    <a:pt x="1834272" y="35437"/>
                  </a:lnTo>
                  <a:lnTo>
                    <a:pt x="1788971" y="26167"/>
                  </a:lnTo>
                  <a:lnTo>
                    <a:pt x="1743187" y="18264"/>
                  </a:lnTo>
                  <a:lnTo>
                    <a:pt x="1696943" y="11747"/>
                  </a:lnTo>
                  <a:lnTo>
                    <a:pt x="1650261" y="6641"/>
                  </a:lnTo>
                  <a:lnTo>
                    <a:pt x="1603163" y="2966"/>
                  </a:lnTo>
                  <a:lnTo>
                    <a:pt x="1555671" y="745"/>
                  </a:lnTo>
                  <a:lnTo>
                    <a:pt x="1507807" y="0"/>
                  </a:lnTo>
                  <a:close/>
                </a:path>
              </a:pathLst>
            </a:custGeom>
            <a:solidFill>
              <a:srgbClr val="ED1C23"/>
            </a:solidFill>
            <a:ln>
              <a:noFill/>
            </a:ln>
          </p:spPr>
          <p:txBody>
            <a:bodyPr spcFirstLastPara="1" wrap="square" lIns="0" tIns="0" rIns="0" bIns="0" anchor="t" anchorCtr="0">
              <a:noAutofit/>
            </a:bodyPr>
            <a:lstStyle/>
            <a:p>
              <a:endParaRPr sz="1092"/>
            </a:p>
          </p:txBody>
        </p:sp>
        <p:sp>
          <p:nvSpPr>
            <p:cNvPr id="246" name="Google Shape;246;p12"/>
            <p:cNvSpPr/>
            <p:nvPr/>
          </p:nvSpPr>
          <p:spPr>
            <a:xfrm>
              <a:off x="13423674" y="8910723"/>
              <a:ext cx="2492375" cy="2398395"/>
            </a:xfrm>
            <a:custGeom>
              <a:avLst/>
              <a:gdLst/>
              <a:ahLst/>
              <a:cxnLst/>
              <a:rect l="l" t="t" r="r" b="b"/>
              <a:pathLst>
                <a:path w="2492375" h="2398395" extrusionOk="0">
                  <a:moveTo>
                    <a:pt x="1720890" y="2397832"/>
                  </a:moveTo>
                  <a:lnTo>
                    <a:pt x="1781961" y="2370838"/>
                  </a:lnTo>
                  <a:lnTo>
                    <a:pt x="1822158" y="2350706"/>
                  </a:lnTo>
                  <a:lnTo>
                    <a:pt x="1861517" y="2329184"/>
                  </a:lnTo>
                  <a:lnTo>
                    <a:pt x="1900005" y="2306302"/>
                  </a:lnTo>
                  <a:lnTo>
                    <a:pt x="1937590" y="2282095"/>
                  </a:lnTo>
                  <a:lnTo>
                    <a:pt x="1974238" y="2256594"/>
                  </a:lnTo>
                  <a:lnTo>
                    <a:pt x="2009918" y="2229832"/>
                  </a:lnTo>
                  <a:lnTo>
                    <a:pt x="2044598" y="2201841"/>
                  </a:lnTo>
                  <a:lnTo>
                    <a:pt x="2078243" y="2172655"/>
                  </a:lnTo>
                  <a:lnTo>
                    <a:pt x="2110823" y="2142304"/>
                  </a:lnTo>
                  <a:lnTo>
                    <a:pt x="2142304" y="2110823"/>
                  </a:lnTo>
                  <a:lnTo>
                    <a:pt x="2172655" y="2078243"/>
                  </a:lnTo>
                  <a:lnTo>
                    <a:pt x="2201841" y="2044598"/>
                  </a:lnTo>
                  <a:lnTo>
                    <a:pt x="2229832" y="2009918"/>
                  </a:lnTo>
                  <a:lnTo>
                    <a:pt x="2256594" y="1974238"/>
                  </a:lnTo>
                  <a:lnTo>
                    <a:pt x="2282095" y="1937590"/>
                  </a:lnTo>
                  <a:lnTo>
                    <a:pt x="2306302" y="1900005"/>
                  </a:lnTo>
                  <a:lnTo>
                    <a:pt x="2329184" y="1861517"/>
                  </a:lnTo>
                  <a:lnTo>
                    <a:pt x="2350706" y="1822158"/>
                  </a:lnTo>
                  <a:lnTo>
                    <a:pt x="2370838" y="1781961"/>
                  </a:lnTo>
                  <a:lnTo>
                    <a:pt x="2389545" y="1740958"/>
                  </a:lnTo>
                  <a:lnTo>
                    <a:pt x="2406797" y="1699181"/>
                  </a:lnTo>
                  <a:lnTo>
                    <a:pt x="2422560" y="1656664"/>
                  </a:lnTo>
                  <a:lnTo>
                    <a:pt x="2436802" y="1613438"/>
                  </a:lnTo>
                  <a:lnTo>
                    <a:pt x="2449490" y="1569537"/>
                  </a:lnTo>
                  <a:lnTo>
                    <a:pt x="2460592" y="1524992"/>
                  </a:lnTo>
                  <a:lnTo>
                    <a:pt x="2470075" y="1479836"/>
                  </a:lnTo>
                  <a:lnTo>
                    <a:pt x="2477906" y="1434102"/>
                  </a:lnTo>
                  <a:lnTo>
                    <a:pt x="2484054" y="1387823"/>
                  </a:lnTo>
                  <a:lnTo>
                    <a:pt x="2488486" y="1341030"/>
                  </a:lnTo>
                  <a:lnTo>
                    <a:pt x="2491169" y="1293757"/>
                  </a:lnTo>
                  <a:lnTo>
                    <a:pt x="2492070" y="1246035"/>
                  </a:lnTo>
                  <a:lnTo>
                    <a:pt x="2491169" y="1198313"/>
                  </a:lnTo>
                  <a:lnTo>
                    <a:pt x="2488486" y="1151040"/>
                  </a:lnTo>
                  <a:lnTo>
                    <a:pt x="2484054" y="1104247"/>
                  </a:lnTo>
                  <a:lnTo>
                    <a:pt x="2477906" y="1057967"/>
                  </a:lnTo>
                  <a:lnTo>
                    <a:pt x="2470075" y="1012233"/>
                  </a:lnTo>
                  <a:lnTo>
                    <a:pt x="2460592" y="967078"/>
                  </a:lnTo>
                  <a:lnTo>
                    <a:pt x="2449490" y="922533"/>
                  </a:lnTo>
                  <a:lnTo>
                    <a:pt x="2436802" y="878632"/>
                  </a:lnTo>
                  <a:lnTo>
                    <a:pt x="2422560" y="835406"/>
                  </a:lnTo>
                  <a:lnTo>
                    <a:pt x="2406797" y="792889"/>
                  </a:lnTo>
                  <a:lnTo>
                    <a:pt x="2389545" y="751112"/>
                  </a:lnTo>
                  <a:lnTo>
                    <a:pt x="2370838" y="710109"/>
                  </a:lnTo>
                  <a:lnTo>
                    <a:pt x="2350706" y="669912"/>
                  </a:lnTo>
                  <a:lnTo>
                    <a:pt x="2329184" y="630553"/>
                  </a:lnTo>
                  <a:lnTo>
                    <a:pt x="2306302" y="592065"/>
                  </a:lnTo>
                  <a:lnTo>
                    <a:pt x="2282095" y="554480"/>
                  </a:lnTo>
                  <a:lnTo>
                    <a:pt x="2256594" y="517832"/>
                  </a:lnTo>
                  <a:lnTo>
                    <a:pt x="2229832" y="482151"/>
                  </a:lnTo>
                  <a:lnTo>
                    <a:pt x="2201841" y="447472"/>
                  </a:lnTo>
                  <a:lnTo>
                    <a:pt x="2172655" y="413826"/>
                  </a:lnTo>
                  <a:lnTo>
                    <a:pt x="2142304" y="381247"/>
                  </a:lnTo>
                  <a:lnTo>
                    <a:pt x="2110823" y="349765"/>
                  </a:lnTo>
                  <a:lnTo>
                    <a:pt x="2078243" y="319415"/>
                  </a:lnTo>
                  <a:lnTo>
                    <a:pt x="2044598" y="290228"/>
                  </a:lnTo>
                  <a:lnTo>
                    <a:pt x="2009918" y="262238"/>
                  </a:lnTo>
                  <a:lnTo>
                    <a:pt x="1974238" y="235476"/>
                  </a:lnTo>
                  <a:lnTo>
                    <a:pt x="1937590" y="209975"/>
                  </a:lnTo>
                  <a:lnTo>
                    <a:pt x="1900005" y="185767"/>
                  </a:lnTo>
                  <a:lnTo>
                    <a:pt x="1861517" y="162886"/>
                  </a:lnTo>
                  <a:lnTo>
                    <a:pt x="1822158" y="141364"/>
                  </a:lnTo>
                  <a:lnTo>
                    <a:pt x="1781961" y="121232"/>
                  </a:lnTo>
                  <a:lnTo>
                    <a:pt x="1740958" y="102524"/>
                  </a:lnTo>
                  <a:lnTo>
                    <a:pt x="1699181" y="85273"/>
                  </a:lnTo>
                  <a:lnTo>
                    <a:pt x="1656664" y="69510"/>
                  </a:lnTo>
                  <a:lnTo>
                    <a:pt x="1613438" y="55268"/>
                  </a:lnTo>
                  <a:lnTo>
                    <a:pt x="1569537" y="42580"/>
                  </a:lnTo>
                  <a:lnTo>
                    <a:pt x="1524992" y="31478"/>
                  </a:lnTo>
                  <a:lnTo>
                    <a:pt x="1479836" y="21995"/>
                  </a:lnTo>
                  <a:lnTo>
                    <a:pt x="1434102" y="14163"/>
                  </a:lnTo>
                  <a:lnTo>
                    <a:pt x="1387823" y="8015"/>
                  </a:lnTo>
                  <a:lnTo>
                    <a:pt x="1341030" y="3584"/>
                  </a:lnTo>
                  <a:lnTo>
                    <a:pt x="1293757" y="901"/>
                  </a:lnTo>
                  <a:lnTo>
                    <a:pt x="1246035" y="0"/>
                  </a:lnTo>
                  <a:lnTo>
                    <a:pt x="1198313" y="901"/>
                  </a:lnTo>
                  <a:lnTo>
                    <a:pt x="1151040" y="3584"/>
                  </a:lnTo>
                  <a:lnTo>
                    <a:pt x="1104247" y="8015"/>
                  </a:lnTo>
                  <a:lnTo>
                    <a:pt x="1057967" y="14163"/>
                  </a:lnTo>
                  <a:lnTo>
                    <a:pt x="1012233" y="21995"/>
                  </a:lnTo>
                  <a:lnTo>
                    <a:pt x="967078" y="31478"/>
                  </a:lnTo>
                  <a:lnTo>
                    <a:pt x="922533" y="42580"/>
                  </a:lnTo>
                  <a:lnTo>
                    <a:pt x="878632" y="55268"/>
                  </a:lnTo>
                  <a:lnTo>
                    <a:pt x="835406" y="69510"/>
                  </a:lnTo>
                  <a:lnTo>
                    <a:pt x="792889" y="85273"/>
                  </a:lnTo>
                  <a:lnTo>
                    <a:pt x="751112" y="102524"/>
                  </a:lnTo>
                  <a:lnTo>
                    <a:pt x="710109" y="121232"/>
                  </a:lnTo>
                  <a:lnTo>
                    <a:pt x="669912" y="141364"/>
                  </a:lnTo>
                  <a:lnTo>
                    <a:pt x="630553" y="162886"/>
                  </a:lnTo>
                  <a:lnTo>
                    <a:pt x="592065" y="185767"/>
                  </a:lnTo>
                  <a:lnTo>
                    <a:pt x="554480" y="209975"/>
                  </a:lnTo>
                  <a:lnTo>
                    <a:pt x="517832" y="235476"/>
                  </a:lnTo>
                  <a:lnTo>
                    <a:pt x="482151" y="262238"/>
                  </a:lnTo>
                  <a:lnTo>
                    <a:pt x="447472" y="290228"/>
                  </a:lnTo>
                  <a:lnTo>
                    <a:pt x="413826" y="319415"/>
                  </a:lnTo>
                  <a:lnTo>
                    <a:pt x="381247" y="349765"/>
                  </a:lnTo>
                  <a:lnTo>
                    <a:pt x="349765" y="381247"/>
                  </a:lnTo>
                  <a:lnTo>
                    <a:pt x="319415" y="413826"/>
                  </a:lnTo>
                  <a:lnTo>
                    <a:pt x="290228" y="447472"/>
                  </a:lnTo>
                  <a:lnTo>
                    <a:pt x="262238" y="482151"/>
                  </a:lnTo>
                  <a:lnTo>
                    <a:pt x="235476" y="517832"/>
                  </a:lnTo>
                  <a:lnTo>
                    <a:pt x="209975" y="554480"/>
                  </a:lnTo>
                  <a:lnTo>
                    <a:pt x="185767" y="592065"/>
                  </a:lnTo>
                  <a:lnTo>
                    <a:pt x="162886" y="630553"/>
                  </a:lnTo>
                  <a:lnTo>
                    <a:pt x="141364" y="669912"/>
                  </a:lnTo>
                  <a:lnTo>
                    <a:pt x="121232" y="710109"/>
                  </a:lnTo>
                  <a:lnTo>
                    <a:pt x="102524" y="751112"/>
                  </a:lnTo>
                  <a:lnTo>
                    <a:pt x="85273" y="792889"/>
                  </a:lnTo>
                  <a:lnTo>
                    <a:pt x="69510" y="835406"/>
                  </a:lnTo>
                  <a:lnTo>
                    <a:pt x="55268" y="878632"/>
                  </a:lnTo>
                  <a:lnTo>
                    <a:pt x="42580" y="922533"/>
                  </a:lnTo>
                  <a:lnTo>
                    <a:pt x="31478" y="967078"/>
                  </a:lnTo>
                  <a:lnTo>
                    <a:pt x="21995" y="1012233"/>
                  </a:lnTo>
                  <a:lnTo>
                    <a:pt x="14163" y="1057967"/>
                  </a:lnTo>
                  <a:lnTo>
                    <a:pt x="8015" y="1104247"/>
                  </a:lnTo>
                  <a:lnTo>
                    <a:pt x="3584" y="1151040"/>
                  </a:lnTo>
                  <a:lnTo>
                    <a:pt x="901" y="1198313"/>
                  </a:lnTo>
                  <a:lnTo>
                    <a:pt x="0" y="1246035"/>
                  </a:lnTo>
                  <a:lnTo>
                    <a:pt x="901" y="1293757"/>
                  </a:lnTo>
                  <a:lnTo>
                    <a:pt x="3584" y="1341030"/>
                  </a:lnTo>
                  <a:lnTo>
                    <a:pt x="8015" y="1387823"/>
                  </a:lnTo>
                  <a:lnTo>
                    <a:pt x="14163" y="1434102"/>
                  </a:lnTo>
                  <a:lnTo>
                    <a:pt x="21995" y="1479836"/>
                  </a:lnTo>
                  <a:lnTo>
                    <a:pt x="31478" y="1524992"/>
                  </a:lnTo>
                  <a:lnTo>
                    <a:pt x="42580" y="1569537"/>
                  </a:lnTo>
                  <a:lnTo>
                    <a:pt x="55268" y="1613438"/>
                  </a:lnTo>
                  <a:lnTo>
                    <a:pt x="69510" y="1656664"/>
                  </a:lnTo>
                  <a:lnTo>
                    <a:pt x="85273" y="1699181"/>
                  </a:lnTo>
                  <a:lnTo>
                    <a:pt x="102524" y="1740958"/>
                  </a:lnTo>
                  <a:lnTo>
                    <a:pt x="121232" y="1781961"/>
                  </a:lnTo>
                  <a:lnTo>
                    <a:pt x="141364" y="1822158"/>
                  </a:lnTo>
                  <a:lnTo>
                    <a:pt x="162886" y="1861517"/>
                  </a:lnTo>
                  <a:lnTo>
                    <a:pt x="185767" y="1900005"/>
                  </a:lnTo>
                  <a:lnTo>
                    <a:pt x="209975" y="1937590"/>
                  </a:lnTo>
                  <a:lnTo>
                    <a:pt x="235476" y="1974238"/>
                  </a:lnTo>
                  <a:lnTo>
                    <a:pt x="262238" y="2009918"/>
                  </a:lnTo>
                  <a:lnTo>
                    <a:pt x="290228" y="2044598"/>
                  </a:lnTo>
                  <a:lnTo>
                    <a:pt x="319415" y="2078243"/>
                  </a:lnTo>
                  <a:lnTo>
                    <a:pt x="349765" y="2110823"/>
                  </a:lnTo>
                  <a:lnTo>
                    <a:pt x="381247" y="2142304"/>
                  </a:lnTo>
                  <a:lnTo>
                    <a:pt x="413826" y="2172655"/>
                  </a:lnTo>
                  <a:lnTo>
                    <a:pt x="447472" y="2201841"/>
                  </a:lnTo>
                  <a:lnTo>
                    <a:pt x="482151" y="2229832"/>
                  </a:lnTo>
                  <a:lnTo>
                    <a:pt x="517832" y="2256594"/>
                  </a:lnTo>
                  <a:lnTo>
                    <a:pt x="554480" y="2282095"/>
                  </a:lnTo>
                  <a:lnTo>
                    <a:pt x="592065" y="2306302"/>
                  </a:lnTo>
                  <a:lnTo>
                    <a:pt x="630553" y="2329184"/>
                  </a:lnTo>
                  <a:lnTo>
                    <a:pt x="669912" y="2350706"/>
                  </a:lnTo>
                  <a:lnTo>
                    <a:pt x="710109" y="2370838"/>
                  </a:lnTo>
                  <a:lnTo>
                    <a:pt x="751112" y="2389545"/>
                  </a:lnTo>
                  <a:lnTo>
                    <a:pt x="771179" y="2397832"/>
                  </a:lnTo>
                </a:path>
              </a:pathLst>
            </a:custGeom>
            <a:noFill/>
            <a:ln w="523525" cap="flat" cmpd="sng">
              <a:solidFill>
                <a:srgbClr val="ED1C23"/>
              </a:solidFill>
              <a:prstDash val="solid"/>
              <a:round/>
              <a:headEnd type="none" w="sm" len="sm"/>
              <a:tailEnd type="none" w="sm" len="sm"/>
            </a:ln>
          </p:spPr>
          <p:txBody>
            <a:bodyPr spcFirstLastPara="1" wrap="square" lIns="0" tIns="0" rIns="0" bIns="0" anchor="t" anchorCtr="0">
              <a:noAutofit/>
            </a:bodyPr>
            <a:lstStyle/>
            <a:p>
              <a:endParaRPr sz="1092"/>
            </a:p>
          </p:txBody>
        </p:sp>
        <p:sp>
          <p:nvSpPr>
            <p:cNvPr id="247" name="Google Shape;247;p12"/>
            <p:cNvSpPr/>
            <p:nvPr/>
          </p:nvSpPr>
          <p:spPr>
            <a:xfrm>
              <a:off x="4209288" y="4753793"/>
              <a:ext cx="11748770" cy="4749800"/>
            </a:xfrm>
            <a:custGeom>
              <a:avLst/>
              <a:gdLst/>
              <a:ahLst/>
              <a:cxnLst/>
              <a:rect l="l" t="t" r="r" b="b"/>
              <a:pathLst>
                <a:path w="11748769" h="4749800" extrusionOk="0">
                  <a:moveTo>
                    <a:pt x="619379" y="4590631"/>
                  </a:moveTo>
                  <a:lnTo>
                    <a:pt x="617804" y="4587100"/>
                  </a:lnTo>
                  <a:lnTo>
                    <a:pt x="615251" y="4584547"/>
                  </a:lnTo>
                  <a:lnTo>
                    <a:pt x="471932" y="4441241"/>
                  </a:lnTo>
                  <a:lnTo>
                    <a:pt x="468439" y="4439653"/>
                  </a:lnTo>
                  <a:lnTo>
                    <a:pt x="456768" y="4439653"/>
                  </a:lnTo>
                  <a:lnTo>
                    <a:pt x="450456" y="4445940"/>
                  </a:lnTo>
                  <a:lnTo>
                    <a:pt x="450456" y="4457624"/>
                  </a:lnTo>
                  <a:lnTo>
                    <a:pt x="452031" y="4461154"/>
                  </a:lnTo>
                  <a:lnTo>
                    <a:pt x="571322" y="4580420"/>
                  </a:lnTo>
                  <a:lnTo>
                    <a:pt x="6311" y="4580420"/>
                  </a:lnTo>
                  <a:lnTo>
                    <a:pt x="0" y="4586706"/>
                  </a:lnTo>
                  <a:lnTo>
                    <a:pt x="0" y="4602277"/>
                  </a:lnTo>
                  <a:lnTo>
                    <a:pt x="6311" y="4608576"/>
                  </a:lnTo>
                  <a:lnTo>
                    <a:pt x="571322" y="4608576"/>
                  </a:lnTo>
                  <a:lnTo>
                    <a:pt x="452031" y="4727854"/>
                  </a:lnTo>
                  <a:lnTo>
                    <a:pt x="450456" y="4731385"/>
                  </a:lnTo>
                  <a:lnTo>
                    <a:pt x="450456" y="4743043"/>
                  </a:lnTo>
                  <a:lnTo>
                    <a:pt x="456768" y="4749330"/>
                  </a:lnTo>
                  <a:lnTo>
                    <a:pt x="468439" y="4749330"/>
                  </a:lnTo>
                  <a:lnTo>
                    <a:pt x="471932" y="4747780"/>
                  </a:lnTo>
                  <a:lnTo>
                    <a:pt x="617804" y="4601921"/>
                  </a:lnTo>
                  <a:lnTo>
                    <a:pt x="619379" y="4598403"/>
                  </a:lnTo>
                  <a:lnTo>
                    <a:pt x="619379" y="4590631"/>
                  </a:lnTo>
                  <a:close/>
                </a:path>
                <a:path w="11748769" h="4749800" extrusionOk="0">
                  <a:moveTo>
                    <a:pt x="11748338" y="507415"/>
                  </a:moveTo>
                  <a:lnTo>
                    <a:pt x="11240910" y="0"/>
                  </a:lnTo>
                  <a:lnTo>
                    <a:pt x="10428999" y="811911"/>
                  </a:lnTo>
                  <a:lnTo>
                    <a:pt x="9617088" y="0"/>
                  </a:lnTo>
                  <a:lnTo>
                    <a:pt x="9109672" y="507415"/>
                  </a:lnTo>
                  <a:lnTo>
                    <a:pt x="9921583" y="1319326"/>
                  </a:lnTo>
                  <a:lnTo>
                    <a:pt x="9109672" y="2131237"/>
                  </a:lnTo>
                  <a:lnTo>
                    <a:pt x="9617088" y="2638653"/>
                  </a:lnTo>
                  <a:lnTo>
                    <a:pt x="10428999" y="1826742"/>
                  </a:lnTo>
                  <a:lnTo>
                    <a:pt x="11240910" y="2638653"/>
                  </a:lnTo>
                  <a:lnTo>
                    <a:pt x="11748338" y="2131237"/>
                  </a:lnTo>
                  <a:lnTo>
                    <a:pt x="10936427" y="1319326"/>
                  </a:lnTo>
                  <a:lnTo>
                    <a:pt x="11748338" y="507415"/>
                  </a:lnTo>
                  <a:close/>
                </a:path>
              </a:pathLst>
            </a:custGeom>
            <a:solidFill>
              <a:srgbClr val="FFFFFF"/>
            </a:solidFill>
            <a:ln>
              <a:noFill/>
            </a:ln>
          </p:spPr>
          <p:txBody>
            <a:bodyPr spcFirstLastPara="1" wrap="square" lIns="0" tIns="0" rIns="0" bIns="0" anchor="t" anchorCtr="0">
              <a:noAutofit/>
            </a:bodyPr>
            <a:lstStyle/>
            <a:p>
              <a:endParaRPr sz="1092" dirty="0"/>
            </a:p>
          </p:txBody>
        </p:sp>
        <p:sp>
          <p:nvSpPr>
            <p:cNvPr id="248" name="Google Shape;248;p12"/>
            <p:cNvSpPr/>
            <p:nvPr/>
          </p:nvSpPr>
          <p:spPr>
            <a:xfrm>
              <a:off x="19371137" y="10544181"/>
              <a:ext cx="450850" cy="450850"/>
            </a:xfrm>
            <a:custGeom>
              <a:avLst/>
              <a:gdLst/>
              <a:ahLst/>
              <a:cxnLst/>
              <a:rect l="l" t="t" r="r" b="b"/>
              <a:pathLst>
                <a:path w="450850" h="450850" extrusionOk="0">
                  <a:moveTo>
                    <a:pt x="450248" y="0"/>
                  </a:moveTo>
                  <a:lnTo>
                    <a:pt x="0" y="0"/>
                  </a:lnTo>
                  <a:lnTo>
                    <a:pt x="0" y="450248"/>
                  </a:lnTo>
                  <a:lnTo>
                    <a:pt x="450248" y="450248"/>
                  </a:lnTo>
                  <a:lnTo>
                    <a:pt x="450248" y="0"/>
                  </a:lnTo>
                  <a:close/>
                </a:path>
              </a:pathLst>
            </a:custGeom>
            <a:solidFill>
              <a:srgbClr val="EC1C23"/>
            </a:solidFill>
            <a:ln>
              <a:noFill/>
            </a:ln>
          </p:spPr>
          <p:txBody>
            <a:bodyPr spcFirstLastPara="1" wrap="square" lIns="0" tIns="0" rIns="0" bIns="0" anchor="t" anchorCtr="0">
              <a:noAutofit/>
            </a:bodyPr>
            <a:lstStyle/>
            <a:p>
              <a:endParaRPr sz="1092"/>
            </a:p>
          </p:txBody>
        </p:sp>
      </p:grpSp>
      <p:sp>
        <p:nvSpPr>
          <p:cNvPr id="249" name="Google Shape;249;p12"/>
          <p:cNvSpPr txBox="1">
            <a:spLocks noGrp="1"/>
          </p:cNvSpPr>
          <p:nvPr>
            <p:ph type="sldNum" idx="12"/>
          </p:nvPr>
        </p:nvSpPr>
        <p:spPr>
          <a:xfrm>
            <a:off x="11825592" y="6447205"/>
            <a:ext cx="158261" cy="126686"/>
          </a:xfrm>
          <a:prstGeom prst="rect">
            <a:avLst/>
          </a:prstGeom>
          <a:noFill/>
          <a:ln>
            <a:noFill/>
          </a:ln>
        </p:spPr>
        <p:txBody>
          <a:bodyPr spcFirstLastPara="1" vert="horz" wrap="square" lIns="0" tIns="5382" rIns="0" bIns="0" rtlCol="0" anchor="t" anchorCtr="0">
            <a:spAutoFit/>
          </a:bodyPr>
          <a:lstStyle/>
          <a:p>
            <a:pPr algn="l"/>
            <a:fld id="{00000000-1234-1234-1234-123412341234}" type="slidenum">
              <a:rPr lang="en-PH"/>
              <a:pPr algn="l"/>
              <a:t>3</a:t>
            </a:fld>
            <a:endParaRPr/>
          </a:p>
        </p:txBody>
      </p:sp>
      <p:sp>
        <p:nvSpPr>
          <p:cNvPr id="250" name="Google Shape;250;p12"/>
          <p:cNvSpPr/>
          <p:nvPr/>
        </p:nvSpPr>
        <p:spPr>
          <a:xfrm>
            <a:off x="428" y="-327275"/>
            <a:ext cx="2202145" cy="327275"/>
          </a:xfrm>
          <a:prstGeom prst="rect">
            <a:avLst/>
          </a:prstGeom>
          <a:solidFill>
            <a:schemeClr val="dk1"/>
          </a:solidFill>
          <a:ln>
            <a:noFill/>
          </a:ln>
        </p:spPr>
        <p:txBody>
          <a:bodyPr spcFirstLastPara="1" wrap="square" lIns="55440" tIns="55440" rIns="55440" bIns="55440" anchor="ctr" anchorCtr="0">
            <a:noAutofit/>
          </a:bodyPr>
          <a:lstStyle/>
          <a:p>
            <a:endParaRPr sz="1092"/>
          </a:p>
        </p:txBody>
      </p:sp>
      <p:sp>
        <p:nvSpPr>
          <p:cNvPr id="251" name="Google Shape;251;p12"/>
          <p:cNvSpPr txBox="1"/>
          <p:nvPr/>
        </p:nvSpPr>
        <p:spPr>
          <a:xfrm>
            <a:off x="111718" y="-282067"/>
            <a:ext cx="2037325" cy="236811"/>
          </a:xfrm>
          <a:prstGeom prst="rect">
            <a:avLst/>
          </a:prstGeom>
          <a:noFill/>
          <a:ln>
            <a:noFill/>
          </a:ln>
        </p:spPr>
        <p:txBody>
          <a:bodyPr spcFirstLastPara="1" wrap="square" lIns="0" tIns="8080" rIns="0" bIns="0" anchor="t" anchorCtr="0">
            <a:spAutoFit/>
          </a:bodyPr>
          <a:lstStyle/>
          <a:p>
            <a:pPr marL="7701"/>
            <a:r>
              <a:rPr lang="en-PH" sz="1486" b="1">
                <a:solidFill>
                  <a:schemeClr val="lt1"/>
                </a:solidFill>
                <a:latin typeface="Lato"/>
                <a:ea typeface="Lato"/>
                <a:cs typeface="Lato"/>
                <a:sym typeface="Lato"/>
              </a:rPr>
              <a:t>SECTION TITLE SLIDE</a:t>
            </a:r>
            <a:endParaRPr sz="1486" b="1">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pSp>
        <p:nvGrpSpPr>
          <p:cNvPr id="256" name="Google Shape;256;p13"/>
          <p:cNvGrpSpPr/>
          <p:nvPr/>
        </p:nvGrpSpPr>
        <p:grpSpPr>
          <a:xfrm>
            <a:off x="1048104" y="0"/>
            <a:ext cx="5886374" cy="6857615"/>
            <a:chOff x="1727696" y="0"/>
            <a:chExt cx="9707066" cy="11308715"/>
          </a:xfrm>
        </p:grpSpPr>
        <p:pic>
          <p:nvPicPr>
            <p:cNvPr id="257" name="Google Shape;257;p13"/>
            <p:cNvPicPr preferRelativeResize="0"/>
            <p:nvPr/>
          </p:nvPicPr>
          <p:blipFill rotWithShape="1">
            <a:blip r:embed="rId3">
              <a:alphaModFix/>
            </a:blip>
            <a:srcRect/>
            <a:stretch/>
          </p:blipFill>
          <p:spPr>
            <a:xfrm>
              <a:off x="1727696" y="0"/>
              <a:ext cx="8826956" cy="11308556"/>
            </a:xfrm>
            <a:prstGeom prst="rect">
              <a:avLst/>
            </a:prstGeom>
            <a:noFill/>
            <a:ln>
              <a:noFill/>
            </a:ln>
          </p:spPr>
        </p:pic>
        <p:sp>
          <p:nvSpPr>
            <p:cNvPr id="258" name="Google Shape;258;p13"/>
            <p:cNvSpPr/>
            <p:nvPr/>
          </p:nvSpPr>
          <p:spPr>
            <a:xfrm>
              <a:off x="10554652" y="0"/>
              <a:ext cx="880110" cy="11308715"/>
            </a:xfrm>
            <a:custGeom>
              <a:avLst/>
              <a:gdLst/>
              <a:ahLst/>
              <a:cxnLst/>
              <a:rect l="l" t="t" r="r" b="b"/>
              <a:pathLst>
                <a:path w="880109" h="11308715" extrusionOk="0">
                  <a:moveTo>
                    <a:pt x="879554" y="0"/>
                  </a:moveTo>
                  <a:lnTo>
                    <a:pt x="0" y="0"/>
                  </a:lnTo>
                  <a:lnTo>
                    <a:pt x="0" y="11308556"/>
                  </a:lnTo>
                  <a:lnTo>
                    <a:pt x="879554" y="11308556"/>
                  </a:lnTo>
                  <a:lnTo>
                    <a:pt x="879554" y="0"/>
                  </a:lnTo>
                  <a:close/>
                </a:path>
              </a:pathLst>
            </a:custGeom>
            <a:solidFill>
              <a:srgbClr val="231F20"/>
            </a:solidFill>
            <a:ln>
              <a:noFill/>
            </a:ln>
          </p:spPr>
          <p:txBody>
            <a:bodyPr spcFirstLastPara="1" wrap="square" lIns="0" tIns="0" rIns="0" bIns="0" anchor="t" anchorCtr="0">
              <a:noAutofit/>
            </a:bodyPr>
            <a:lstStyle/>
            <a:p>
              <a:endParaRPr sz="1092"/>
            </a:p>
          </p:txBody>
        </p:sp>
      </p:grpSp>
      <p:sp>
        <p:nvSpPr>
          <p:cNvPr id="259" name="Google Shape;259;p13"/>
          <p:cNvSpPr txBox="1">
            <a:spLocks noGrp="1"/>
          </p:cNvSpPr>
          <p:nvPr>
            <p:ph type="title"/>
          </p:nvPr>
        </p:nvSpPr>
        <p:spPr>
          <a:xfrm>
            <a:off x="7694736" y="1711440"/>
            <a:ext cx="3112477" cy="561086"/>
          </a:xfrm>
          <a:prstGeom prst="rect">
            <a:avLst/>
          </a:prstGeom>
          <a:noFill/>
          <a:ln>
            <a:noFill/>
          </a:ln>
        </p:spPr>
        <p:txBody>
          <a:bodyPr spcFirstLastPara="1" vert="horz" wrap="square" lIns="0" tIns="10385" rIns="0" bIns="0" rtlCol="0" anchor="t" anchorCtr="0">
            <a:spAutoFit/>
          </a:bodyPr>
          <a:lstStyle/>
          <a:p>
            <a:pPr marL="7701">
              <a:lnSpc>
                <a:spcPct val="100000"/>
              </a:lnSpc>
            </a:pPr>
            <a:r>
              <a:rPr lang="en-PH" sz="3578" dirty="0">
                <a:solidFill>
                  <a:srgbClr val="231F20"/>
                </a:solidFill>
                <a:latin typeface="Inter ExtraBold" panose="02000503000000020004" pitchFamily="2" charset="0"/>
                <a:ea typeface="Inter ExtraBold" panose="02000503000000020004" pitchFamily="2" charset="0"/>
                <a:cs typeface="Inter"/>
                <a:sym typeface="Inter Black"/>
              </a:rPr>
              <a:t>Approach</a:t>
            </a:r>
            <a:r>
              <a:rPr lang="en-PH" sz="3578" dirty="0">
                <a:solidFill>
                  <a:srgbClr val="ED2127"/>
                </a:solidFill>
                <a:latin typeface="Inter ExtraBold" panose="02000503000000020004" pitchFamily="2" charset="0"/>
                <a:ea typeface="Inter ExtraBold" panose="02000503000000020004" pitchFamily="2" charset="0"/>
                <a:cs typeface="Inter"/>
                <a:sym typeface="Inter Black"/>
              </a:rPr>
              <a:t>.</a:t>
            </a:r>
            <a:endParaRPr sz="3578" dirty="0">
              <a:latin typeface="Inter ExtraBold" panose="02000503000000020004" pitchFamily="2" charset="0"/>
              <a:ea typeface="Inter ExtraBold" panose="02000503000000020004" pitchFamily="2" charset="0"/>
              <a:cs typeface="Inter"/>
              <a:sym typeface="Inter Black"/>
            </a:endParaRPr>
          </a:p>
        </p:txBody>
      </p:sp>
      <p:sp>
        <p:nvSpPr>
          <p:cNvPr id="260" name="Google Shape;260;p13"/>
          <p:cNvSpPr txBox="1"/>
          <p:nvPr/>
        </p:nvSpPr>
        <p:spPr>
          <a:xfrm>
            <a:off x="7713785" y="2424178"/>
            <a:ext cx="4111807" cy="3488975"/>
          </a:xfrm>
          <a:prstGeom prst="rect">
            <a:avLst/>
          </a:prstGeom>
          <a:noFill/>
          <a:ln>
            <a:noFill/>
          </a:ln>
        </p:spPr>
        <p:txBody>
          <a:bodyPr spcFirstLastPara="1" wrap="square" lIns="0" tIns="6928" rIns="0" bIns="0" anchor="t" anchorCtr="0">
            <a:spAutoFit/>
          </a:bodyPr>
          <a:lstStyle/>
          <a:p>
            <a:pPr marL="7701" marR="3081" algn="just">
              <a:lnSpc>
                <a:spcPct val="101499"/>
              </a:lnSpc>
            </a:pPr>
            <a:r>
              <a:rPr lang="en-US" sz="1400" dirty="0">
                <a:solidFill>
                  <a:srgbClr val="565656"/>
                </a:solidFill>
                <a:latin typeface="+mj-lt"/>
                <a:ea typeface="Source Sans Pro Light"/>
                <a:cs typeface="Source Sans Pro Light"/>
                <a:sym typeface="Source Sans Pro Light"/>
              </a:rPr>
              <a:t>The approach to this project involves conducting exploratory data analysis (EDA) on a data set related to the hiring process of a multinational company. To begin, I will analyze the data columns, check for missing data, and remove outliers as necessary. From there, I will answer various questions using the data, such as determining the number of males and females hired, the average salary offered, and drawing pie charts or bar graphs to show the proportion of people working in different departments. As a skilled statistician and data analyst, I will use my expertise to draw meaningful insights from the dataset and present them using visualizations. The goal of this project is to provide the hiring department with actionable insights to improve their hiring process.</a:t>
            </a:r>
            <a:endParaRPr sz="1400" dirty="0">
              <a:latin typeface="+mj-lt"/>
              <a:ea typeface="Source Sans Pro Light"/>
              <a:cs typeface="Source Sans Pro Light"/>
              <a:sym typeface="Source Sans Pro Light"/>
            </a:endParaRPr>
          </a:p>
        </p:txBody>
      </p:sp>
      <p:sp>
        <p:nvSpPr>
          <p:cNvPr id="261" name="Google Shape;261;p13"/>
          <p:cNvSpPr/>
          <p:nvPr/>
        </p:nvSpPr>
        <p:spPr>
          <a:xfrm>
            <a:off x="10371835" y="3"/>
            <a:ext cx="1819815" cy="1819815"/>
          </a:xfrm>
          <a:custGeom>
            <a:avLst/>
            <a:gdLst/>
            <a:ahLst/>
            <a:cxnLst/>
            <a:rect l="l" t="t" r="r" b="b"/>
            <a:pathLst>
              <a:path w="3001009" h="3001010" extrusionOk="0">
                <a:moveTo>
                  <a:pt x="3000870" y="0"/>
                </a:moveTo>
                <a:lnTo>
                  <a:pt x="0" y="0"/>
                </a:lnTo>
                <a:lnTo>
                  <a:pt x="0" y="985520"/>
                </a:lnTo>
                <a:lnTo>
                  <a:pt x="993495" y="985520"/>
                </a:lnTo>
                <a:lnTo>
                  <a:pt x="993495" y="1978660"/>
                </a:lnTo>
                <a:lnTo>
                  <a:pt x="2006092" y="1978660"/>
                </a:lnTo>
                <a:lnTo>
                  <a:pt x="2006092" y="3001010"/>
                </a:lnTo>
                <a:lnTo>
                  <a:pt x="3000870" y="3001010"/>
                </a:lnTo>
                <a:lnTo>
                  <a:pt x="3000870" y="1978660"/>
                </a:lnTo>
                <a:lnTo>
                  <a:pt x="3000870" y="985520"/>
                </a:lnTo>
                <a:lnTo>
                  <a:pt x="3000870" y="0"/>
                </a:lnTo>
                <a:close/>
              </a:path>
            </a:pathLst>
          </a:custGeom>
          <a:solidFill>
            <a:srgbClr val="ED1C23"/>
          </a:solidFill>
          <a:ln>
            <a:noFill/>
          </a:ln>
        </p:spPr>
        <p:txBody>
          <a:bodyPr spcFirstLastPara="1" wrap="square" lIns="0" tIns="0" rIns="0" bIns="0" anchor="t" anchorCtr="0">
            <a:noAutofit/>
          </a:bodyPr>
          <a:lstStyle/>
          <a:p>
            <a:endParaRPr sz="1092"/>
          </a:p>
        </p:txBody>
      </p:sp>
      <p:sp>
        <p:nvSpPr>
          <p:cNvPr id="262" name="Google Shape;262;p13"/>
          <p:cNvSpPr/>
          <p:nvPr/>
        </p:nvSpPr>
        <p:spPr>
          <a:xfrm>
            <a:off x="11747103" y="6394001"/>
            <a:ext cx="273396" cy="273396"/>
          </a:xfrm>
          <a:custGeom>
            <a:avLst/>
            <a:gdLst/>
            <a:ahLst/>
            <a:cxnLst/>
            <a:rect l="l" t="t" r="r" b="b"/>
            <a:pathLst>
              <a:path w="450850" h="450850" extrusionOk="0">
                <a:moveTo>
                  <a:pt x="450248" y="0"/>
                </a:moveTo>
                <a:lnTo>
                  <a:pt x="0" y="0"/>
                </a:lnTo>
                <a:lnTo>
                  <a:pt x="0" y="450248"/>
                </a:lnTo>
                <a:lnTo>
                  <a:pt x="450248" y="450248"/>
                </a:lnTo>
                <a:lnTo>
                  <a:pt x="450248" y="0"/>
                </a:lnTo>
                <a:close/>
              </a:path>
            </a:pathLst>
          </a:custGeom>
          <a:solidFill>
            <a:srgbClr val="231F20"/>
          </a:solidFill>
          <a:ln>
            <a:noFill/>
          </a:ln>
        </p:spPr>
        <p:txBody>
          <a:bodyPr spcFirstLastPara="1" wrap="square" lIns="0" tIns="0" rIns="0" bIns="0" anchor="t" anchorCtr="0">
            <a:noAutofit/>
          </a:bodyPr>
          <a:lstStyle/>
          <a:p>
            <a:endParaRPr sz="1092"/>
          </a:p>
        </p:txBody>
      </p:sp>
      <p:sp>
        <p:nvSpPr>
          <p:cNvPr id="263" name="Google Shape;263;p13"/>
          <p:cNvSpPr txBox="1">
            <a:spLocks noGrp="1"/>
          </p:cNvSpPr>
          <p:nvPr>
            <p:ph type="sldNum" idx="12"/>
          </p:nvPr>
        </p:nvSpPr>
        <p:spPr>
          <a:xfrm>
            <a:off x="11825592" y="6447205"/>
            <a:ext cx="158261" cy="126686"/>
          </a:xfrm>
          <a:prstGeom prst="rect">
            <a:avLst/>
          </a:prstGeom>
          <a:noFill/>
          <a:ln>
            <a:noFill/>
          </a:ln>
        </p:spPr>
        <p:txBody>
          <a:bodyPr spcFirstLastPara="1" vert="horz" wrap="square" lIns="0" tIns="5382" rIns="0" bIns="0" rtlCol="0" anchor="t" anchorCtr="0">
            <a:spAutoFit/>
          </a:bodyPr>
          <a:lstStyle/>
          <a:p>
            <a:pPr algn="l"/>
            <a:fld id="{00000000-1234-1234-1234-123412341234}" type="slidenum">
              <a:rPr lang="en-PH"/>
              <a:pPr algn="l"/>
              <a:t>4</a:t>
            </a:fld>
            <a:endParaRPr/>
          </a:p>
        </p:txBody>
      </p:sp>
      <p:sp>
        <p:nvSpPr>
          <p:cNvPr id="264" name="Google Shape;264;p13"/>
          <p:cNvSpPr/>
          <p:nvPr/>
        </p:nvSpPr>
        <p:spPr>
          <a:xfrm>
            <a:off x="428" y="-327275"/>
            <a:ext cx="2479028" cy="327275"/>
          </a:xfrm>
          <a:prstGeom prst="rect">
            <a:avLst/>
          </a:prstGeom>
          <a:solidFill>
            <a:schemeClr val="dk1"/>
          </a:solidFill>
          <a:ln>
            <a:noFill/>
          </a:ln>
        </p:spPr>
        <p:txBody>
          <a:bodyPr spcFirstLastPara="1" wrap="square" lIns="55440" tIns="55440" rIns="55440" bIns="55440" anchor="ctr" anchorCtr="0">
            <a:noAutofit/>
          </a:bodyPr>
          <a:lstStyle/>
          <a:p>
            <a:endParaRPr sz="1092"/>
          </a:p>
        </p:txBody>
      </p:sp>
      <p:sp>
        <p:nvSpPr>
          <p:cNvPr id="265" name="Google Shape;265;p13"/>
          <p:cNvSpPr txBox="1"/>
          <p:nvPr/>
        </p:nvSpPr>
        <p:spPr>
          <a:xfrm>
            <a:off x="111718" y="-282067"/>
            <a:ext cx="2569078" cy="236811"/>
          </a:xfrm>
          <a:prstGeom prst="rect">
            <a:avLst/>
          </a:prstGeom>
          <a:noFill/>
          <a:ln>
            <a:noFill/>
          </a:ln>
        </p:spPr>
        <p:txBody>
          <a:bodyPr spcFirstLastPara="1" wrap="square" lIns="0" tIns="8080" rIns="0" bIns="0" anchor="t" anchorCtr="0">
            <a:spAutoFit/>
          </a:bodyPr>
          <a:lstStyle/>
          <a:p>
            <a:pPr marL="7701"/>
            <a:r>
              <a:rPr lang="en-PH" sz="1486" b="1">
                <a:solidFill>
                  <a:schemeClr val="lt1"/>
                </a:solidFill>
                <a:latin typeface="Lato"/>
                <a:ea typeface="Lato"/>
                <a:cs typeface="Lato"/>
                <a:sym typeface="Lato"/>
              </a:rPr>
              <a:t>SAMPLE CONTENT SLIDE</a:t>
            </a:r>
            <a:endParaRPr sz="1486" b="1">
              <a:solidFill>
                <a:schemeClr val="lt1"/>
              </a:solidFill>
              <a:latin typeface="Lato"/>
              <a:ea typeface="Lato"/>
              <a:cs typeface="Lato"/>
              <a:sym typeface="Lato"/>
            </a:endParaRPr>
          </a:p>
        </p:txBody>
      </p:sp>
      <p:sp>
        <p:nvSpPr>
          <p:cNvPr id="12" name="Google Shape;243;p12">
            <a:extLst>
              <a:ext uri="{FF2B5EF4-FFF2-40B4-BE49-F238E27FC236}">
                <a16:creationId xmlns:a16="http://schemas.microsoft.com/office/drawing/2014/main" id="{874115D8-6D29-4DF9-A1F2-1159A3AA0508}"/>
              </a:ext>
            </a:extLst>
          </p:cNvPr>
          <p:cNvSpPr txBox="1"/>
          <p:nvPr/>
        </p:nvSpPr>
        <p:spPr>
          <a:xfrm>
            <a:off x="7767922" y="1519797"/>
            <a:ext cx="206918" cy="194387"/>
          </a:xfrm>
          <a:prstGeom prst="rect">
            <a:avLst/>
          </a:prstGeom>
          <a:noFill/>
          <a:ln>
            <a:noFill/>
          </a:ln>
        </p:spPr>
        <p:txBody>
          <a:bodyPr spcFirstLastPara="1" wrap="square" lIns="0" tIns="9627" rIns="0" bIns="0" anchor="t" anchorCtr="0">
            <a:spAutoFit/>
          </a:bodyPr>
          <a:lstStyle/>
          <a:p>
            <a:pPr marL="7701"/>
            <a:r>
              <a:rPr lang="en-PH" sz="1200" b="1" dirty="0">
                <a:solidFill>
                  <a:srgbClr val="231F20"/>
                </a:solidFill>
                <a:latin typeface="Inter ExtraBold" panose="02000503000000020004" pitchFamily="2" charset="0"/>
                <a:sym typeface="Source Sans Pro SemiBold"/>
              </a:rPr>
              <a:t>02.</a:t>
            </a:r>
            <a:endParaRPr sz="1200" b="1" dirty="0">
              <a:solidFill>
                <a:srgbClr val="231F20"/>
              </a:solidFill>
              <a:latin typeface="Inter ExtraBold" panose="02000503000000020004" pitchFamily="2" charset="0"/>
              <a:sym typeface="Source Sans Pro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6"/>
          <p:cNvSpPr txBox="1">
            <a:spLocks noGrp="1"/>
          </p:cNvSpPr>
          <p:nvPr>
            <p:ph type="title"/>
          </p:nvPr>
        </p:nvSpPr>
        <p:spPr>
          <a:xfrm>
            <a:off x="957859" y="625666"/>
            <a:ext cx="3112477" cy="561086"/>
          </a:xfrm>
          <a:prstGeom prst="rect">
            <a:avLst/>
          </a:prstGeom>
          <a:noFill/>
          <a:ln>
            <a:noFill/>
          </a:ln>
        </p:spPr>
        <p:txBody>
          <a:bodyPr spcFirstLastPara="1" vert="horz" wrap="square" lIns="0" tIns="10385" rIns="0" bIns="0" rtlCol="0" anchor="t" anchorCtr="0">
            <a:spAutoFit/>
          </a:bodyPr>
          <a:lstStyle/>
          <a:p>
            <a:pPr marL="7701">
              <a:lnSpc>
                <a:spcPct val="100000"/>
              </a:lnSpc>
            </a:pPr>
            <a:r>
              <a:rPr lang="en-PH" sz="3578" dirty="0">
                <a:solidFill>
                  <a:srgbClr val="231F20"/>
                </a:solidFill>
                <a:latin typeface="Inter ExtraBold" panose="02000503000000020004" pitchFamily="2" charset="0"/>
                <a:ea typeface="Inter ExtraBold" panose="02000503000000020004" pitchFamily="2" charset="0"/>
                <a:cs typeface="Inter"/>
                <a:sym typeface="Inter Black"/>
              </a:rPr>
              <a:t>Tech-stack used</a:t>
            </a:r>
            <a:r>
              <a:rPr lang="en-PH" sz="3578" dirty="0">
                <a:solidFill>
                  <a:srgbClr val="ED2127"/>
                </a:solidFill>
                <a:latin typeface="Inter ExtraBold" panose="02000503000000020004" pitchFamily="2" charset="0"/>
                <a:ea typeface="Inter ExtraBold" panose="02000503000000020004" pitchFamily="2" charset="0"/>
                <a:cs typeface="Inter"/>
                <a:sym typeface="Inter Black"/>
              </a:rPr>
              <a:t>.</a:t>
            </a:r>
            <a:endParaRPr sz="3578" dirty="0">
              <a:latin typeface="Inter ExtraBold" panose="02000503000000020004" pitchFamily="2" charset="0"/>
              <a:ea typeface="Inter ExtraBold" panose="02000503000000020004" pitchFamily="2" charset="0"/>
              <a:cs typeface="Inter"/>
              <a:sym typeface="Inter Black"/>
            </a:endParaRPr>
          </a:p>
        </p:txBody>
      </p:sp>
      <p:sp>
        <p:nvSpPr>
          <p:cNvPr id="339" name="Google Shape;339;p16"/>
          <p:cNvSpPr txBox="1"/>
          <p:nvPr/>
        </p:nvSpPr>
        <p:spPr>
          <a:xfrm>
            <a:off x="976907" y="1338404"/>
            <a:ext cx="3728443" cy="1504521"/>
          </a:xfrm>
          <a:prstGeom prst="rect">
            <a:avLst/>
          </a:prstGeom>
          <a:noFill/>
          <a:ln>
            <a:noFill/>
          </a:ln>
        </p:spPr>
        <p:txBody>
          <a:bodyPr spcFirstLastPara="1" wrap="square" lIns="0" tIns="6928" rIns="0" bIns="0" anchor="t" anchorCtr="0">
            <a:spAutoFit/>
          </a:bodyPr>
          <a:lstStyle/>
          <a:p>
            <a:pPr marL="7701" marR="1286884">
              <a:lnSpc>
                <a:spcPct val="101499"/>
              </a:lnSpc>
            </a:pPr>
            <a:r>
              <a:rPr lang="en-US" sz="1577" b="1" dirty="0">
                <a:solidFill>
                  <a:srgbClr val="565656"/>
                </a:solidFill>
                <a:latin typeface="Inter SemiBold"/>
                <a:ea typeface="Inter SemiBold"/>
                <a:cs typeface="Inter SemiBold"/>
                <a:sym typeface="Inter SemiBold"/>
              </a:rPr>
              <a:t>The following tech was used to complete the project:</a:t>
            </a:r>
            <a:endParaRPr sz="1577" dirty="0">
              <a:latin typeface="Inter SemiBold"/>
              <a:ea typeface="Inter SemiBold"/>
              <a:cs typeface="Inter SemiBold"/>
              <a:sym typeface="Inter SemiBold"/>
            </a:endParaRPr>
          </a:p>
          <a:p>
            <a:pPr>
              <a:spcBef>
                <a:spcPts val="33"/>
              </a:spcBef>
            </a:pPr>
            <a:endParaRPr sz="1698" dirty="0">
              <a:latin typeface="Inter SemiBold"/>
              <a:ea typeface="Inter SemiBold"/>
              <a:cs typeface="Inter SemiBold"/>
              <a:sym typeface="Inter SemiBold"/>
            </a:endParaRPr>
          </a:p>
          <a:p>
            <a:pPr marL="236301" marR="3081" indent="-228600" algn="just">
              <a:lnSpc>
                <a:spcPct val="101499"/>
              </a:lnSpc>
              <a:buAutoNum type="arabicPeriod"/>
            </a:pPr>
            <a:r>
              <a:rPr lang="en-PH" sz="1600" dirty="0">
                <a:solidFill>
                  <a:srgbClr val="565656"/>
                </a:solidFill>
                <a:latin typeface="Source Sans Pro Light"/>
                <a:ea typeface="Source Sans Pro Light"/>
                <a:cs typeface="Source Sans Pro Light"/>
                <a:sym typeface="Source Sans Pro Light"/>
              </a:rPr>
              <a:t>Google Drive</a:t>
            </a:r>
          </a:p>
          <a:p>
            <a:pPr marL="236301" marR="3081" indent="-228600" algn="just">
              <a:lnSpc>
                <a:spcPct val="101499"/>
              </a:lnSpc>
              <a:buFontTx/>
              <a:buAutoNum type="arabicPeriod"/>
            </a:pPr>
            <a:r>
              <a:rPr lang="en-PH" sz="1600" dirty="0">
                <a:solidFill>
                  <a:srgbClr val="565656"/>
                </a:solidFill>
                <a:latin typeface="Source Sans Pro Light"/>
                <a:ea typeface="Source Sans Pro Light"/>
                <a:cs typeface="Source Sans Pro Light"/>
                <a:sym typeface="Source Sans Pro Light"/>
              </a:rPr>
              <a:t>Microsoft Excel</a:t>
            </a:r>
          </a:p>
          <a:p>
            <a:pPr marL="236301" marR="3081" indent="-228600" algn="just">
              <a:lnSpc>
                <a:spcPct val="101499"/>
              </a:lnSpc>
              <a:buAutoNum type="arabicPeriod"/>
            </a:pPr>
            <a:r>
              <a:rPr lang="en-US" sz="1600" dirty="0">
                <a:latin typeface="Source Sans Pro Light"/>
                <a:ea typeface="Source Sans Pro Light"/>
                <a:cs typeface="Source Sans Pro Light"/>
                <a:sym typeface="Source Sans Pro Light"/>
              </a:rPr>
              <a:t>Microsoft PowerPoint</a:t>
            </a:r>
          </a:p>
        </p:txBody>
      </p:sp>
      <p:grpSp>
        <p:nvGrpSpPr>
          <p:cNvPr id="340" name="Google Shape;340;p16"/>
          <p:cNvGrpSpPr/>
          <p:nvPr/>
        </p:nvGrpSpPr>
        <p:grpSpPr>
          <a:xfrm>
            <a:off x="1187455" y="3957611"/>
            <a:ext cx="3939831" cy="2885147"/>
            <a:chOff x="1968526" y="6471007"/>
            <a:chExt cx="6497073" cy="4757821"/>
          </a:xfrm>
        </p:grpSpPr>
        <p:pic>
          <p:nvPicPr>
            <p:cNvPr id="341" name="Google Shape;341;p16"/>
            <p:cNvPicPr preferRelativeResize="0"/>
            <p:nvPr/>
          </p:nvPicPr>
          <p:blipFill>
            <a:blip r:embed="rId3">
              <a:extLst>
                <a:ext uri="{837473B0-CC2E-450A-ABE3-18F120FF3D39}">
                  <a1611:picAttrSrcUrl xmlns:a1611="http://schemas.microsoft.com/office/drawing/2016/11/main" r:id="rId4"/>
                </a:ext>
              </a:extLst>
            </a:blip>
            <a:srcRect/>
            <a:stretch/>
          </p:blipFill>
          <p:spPr>
            <a:xfrm>
              <a:off x="2874267" y="6768231"/>
              <a:ext cx="5591332" cy="4460597"/>
            </a:xfrm>
            <a:prstGeom prst="rect">
              <a:avLst/>
            </a:prstGeom>
            <a:noFill/>
            <a:ln>
              <a:noFill/>
            </a:ln>
          </p:spPr>
        </p:pic>
        <p:sp>
          <p:nvSpPr>
            <p:cNvPr id="342" name="Google Shape;342;p16"/>
            <p:cNvSpPr/>
            <p:nvPr/>
          </p:nvSpPr>
          <p:spPr>
            <a:xfrm>
              <a:off x="1968526" y="6471007"/>
              <a:ext cx="1056005" cy="1056005"/>
            </a:xfrm>
            <a:custGeom>
              <a:avLst/>
              <a:gdLst/>
              <a:ahLst/>
              <a:cxnLst/>
              <a:rect l="l" t="t" r="r" b="b"/>
              <a:pathLst>
                <a:path w="1056005" h="1056004" extrusionOk="0">
                  <a:moveTo>
                    <a:pt x="527732" y="0"/>
                  </a:moveTo>
                  <a:lnTo>
                    <a:pt x="479698" y="2156"/>
                  </a:lnTo>
                  <a:lnTo>
                    <a:pt x="432872" y="8502"/>
                  </a:lnTo>
                  <a:lnTo>
                    <a:pt x="387440" y="18851"/>
                  </a:lnTo>
                  <a:lnTo>
                    <a:pt x="343590" y="33016"/>
                  </a:lnTo>
                  <a:lnTo>
                    <a:pt x="301506" y="50811"/>
                  </a:lnTo>
                  <a:lnTo>
                    <a:pt x="261376" y="72051"/>
                  </a:lnTo>
                  <a:lnTo>
                    <a:pt x="223386" y="96548"/>
                  </a:lnTo>
                  <a:lnTo>
                    <a:pt x="187721" y="124116"/>
                  </a:lnTo>
                  <a:lnTo>
                    <a:pt x="154569" y="154569"/>
                  </a:lnTo>
                  <a:lnTo>
                    <a:pt x="124116" y="187721"/>
                  </a:lnTo>
                  <a:lnTo>
                    <a:pt x="96548" y="223386"/>
                  </a:lnTo>
                  <a:lnTo>
                    <a:pt x="72051" y="261376"/>
                  </a:lnTo>
                  <a:lnTo>
                    <a:pt x="50811" y="301506"/>
                  </a:lnTo>
                  <a:lnTo>
                    <a:pt x="33016" y="343590"/>
                  </a:lnTo>
                  <a:lnTo>
                    <a:pt x="18851" y="387440"/>
                  </a:lnTo>
                  <a:lnTo>
                    <a:pt x="8502" y="432872"/>
                  </a:lnTo>
                  <a:lnTo>
                    <a:pt x="2156" y="479698"/>
                  </a:lnTo>
                  <a:lnTo>
                    <a:pt x="0" y="527732"/>
                  </a:lnTo>
                  <a:lnTo>
                    <a:pt x="2156" y="575766"/>
                  </a:lnTo>
                  <a:lnTo>
                    <a:pt x="8502" y="622592"/>
                  </a:lnTo>
                  <a:lnTo>
                    <a:pt x="18851" y="668024"/>
                  </a:lnTo>
                  <a:lnTo>
                    <a:pt x="33016" y="711874"/>
                  </a:lnTo>
                  <a:lnTo>
                    <a:pt x="50811" y="753958"/>
                  </a:lnTo>
                  <a:lnTo>
                    <a:pt x="72051" y="794088"/>
                  </a:lnTo>
                  <a:lnTo>
                    <a:pt x="96548" y="832079"/>
                  </a:lnTo>
                  <a:lnTo>
                    <a:pt x="124116" y="867743"/>
                  </a:lnTo>
                  <a:lnTo>
                    <a:pt x="154569" y="900895"/>
                  </a:lnTo>
                  <a:lnTo>
                    <a:pt x="187721" y="931348"/>
                  </a:lnTo>
                  <a:lnTo>
                    <a:pt x="223386" y="958916"/>
                  </a:lnTo>
                  <a:lnTo>
                    <a:pt x="261376" y="983413"/>
                  </a:lnTo>
                  <a:lnTo>
                    <a:pt x="301506" y="1004653"/>
                  </a:lnTo>
                  <a:lnTo>
                    <a:pt x="343590" y="1022448"/>
                  </a:lnTo>
                  <a:lnTo>
                    <a:pt x="387440" y="1036614"/>
                  </a:lnTo>
                  <a:lnTo>
                    <a:pt x="432872" y="1046962"/>
                  </a:lnTo>
                  <a:lnTo>
                    <a:pt x="479698" y="1053308"/>
                  </a:lnTo>
                  <a:lnTo>
                    <a:pt x="527732" y="1055465"/>
                  </a:lnTo>
                  <a:lnTo>
                    <a:pt x="575766" y="1053308"/>
                  </a:lnTo>
                  <a:lnTo>
                    <a:pt x="622592" y="1046962"/>
                  </a:lnTo>
                  <a:lnTo>
                    <a:pt x="668024" y="1036614"/>
                  </a:lnTo>
                  <a:lnTo>
                    <a:pt x="711874" y="1022448"/>
                  </a:lnTo>
                  <a:lnTo>
                    <a:pt x="753958" y="1004653"/>
                  </a:lnTo>
                  <a:lnTo>
                    <a:pt x="794088" y="983413"/>
                  </a:lnTo>
                  <a:lnTo>
                    <a:pt x="832079" y="958916"/>
                  </a:lnTo>
                  <a:lnTo>
                    <a:pt x="867743" y="931348"/>
                  </a:lnTo>
                  <a:lnTo>
                    <a:pt x="900895" y="900895"/>
                  </a:lnTo>
                  <a:lnTo>
                    <a:pt x="931348" y="867743"/>
                  </a:lnTo>
                  <a:lnTo>
                    <a:pt x="958916" y="832079"/>
                  </a:lnTo>
                  <a:lnTo>
                    <a:pt x="983413" y="794088"/>
                  </a:lnTo>
                  <a:lnTo>
                    <a:pt x="1004653" y="753958"/>
                  </a:lnTo>
                  <a:lnTo>
                    <a:pt x="1022448" y="711874"/>
                  </a:lnTo>
                  <a:lnTo>
                    <a:pt x="1036614" y="668024"/>
                  </a:lnTo>
                  <a:lnTo>
                    <a:pt x="1046962" y="622592"/>
                  </a:lnTo>
                  <a:lnTo>
                    <a:pt x="1053308" y="575766"/>
                  </a:lnTo>
                  <a:lnTo>
                    <a:pt x="1055465" y="527732"/>
                  </a:lnTo>
                  <a:lnTo>
                    <a:pt x="1053308" y="479698"/>
                  </a:lnTo>
                  <a:lnTo>
                    <a:pt x="1046962" y="432872"/>
                  </a:lnTo>
                  <a:lnTo>
                    <a:pt x="1036614" y="387440"/>
                  </a:lnTo>
                  <a:lnTo>
                    <a:pt x="1022448" y="343590"/>
                  </a:lnTo>
                  <a:lnTo>
                    <a:pt x="1004653" y="301506"/>
                  </a:lnTo>
                  <a:lnTo>
                    <a:pt x="983413" y="261376"/>
                  </a:lnTo>
                  <a:lnTo>
                    <a:pt x="958916" y="223386"/>
                  </a:lnTo>
                  <a:lnTo>
                    <a:pt x="931348" y="187721"/>
                  </a:lnTo>
                  <a:lnTo>
                    <a:pt x="900895" y="154569"/>
                  </a:lnTo>
                  <a:lnTo>
                    <a:pt x="867743" y="124116"/>
                  </a:lnTo>
                  <a:lnTo>
                    <a:pt x="832079" y="96548"/>
                  </a:lnTo>
                  <a:lnTo>
                    <a:pt x="794088" y="72051"/>
                  </a:lnTo>
                  <a:lnTo>
                    <a:pt x="753958" y="50811"/>
                  </a:lnTo>
                  <a:lnTo>
                    <a:pt x="711874" y="33016"/>
                  </a:lnTo>
                  <a:lnTo>
                    <a:pt x="668024" y="18851"/>
                  </a:lnTo>
                  <a:lnTo>
                    <a:pt x="622592" y="8502"/>
                  </a:lnTo>
                  <a:lnTo>
                    <a:pt x="575766" y="2156"/>
                  </a:lnTo>
                  <a:lnTo>
                    <a:pt x="527732" y="0"/>
                  </a:lnTo>
                  <a:close/>
                </a:path>
              </a:pathLst>
            </a:custGeom>
            <a:solidFill>
              <a:srgbClr val="ED1C23"/>
            </a:solidFill>
            <a:ln>
              <a:noFill/>
            </a:ln>
          </p:spPr>
          <p:txBody>
            <a:bodyPr spcFirstLastPara="1" wrap="square" lIns="0" tIns="0" rIns="0" bIns="0" anchor="t" anchorCtr="0">
              <a:noAutofit/>
            </a:bodyPr>
            <a:lstStyle/>
            <a:p>
              <a:endParaRPr sz="1092"/>
            </a:p>
          </p:txBody>
        </p:sp>
      </p:grpSp>
      <p:grpSp>
        <p:nvGrpSpPr>
          <p:cNvPr id="346" name="Google Shape;346;p16"/>
          <p:cNvGrpSpPr/>
          <p:nvPr/>
        </p:nvGrpSpPr>
        <p:grpSpPr>
          <a:xfrm>
            <a:off x="6690425" y="433061"/>
            <a:ext cx="4434416" cy="3276370"/>
            <a:chOff x="11032304" y="732962"/>
            <a:chExt cx="7312681" cy="5402976"/>
          </a:xfrm>
        </p:grpSpPr>
        <p:pic>
          <p:nvPicPr>
            <p:cNvPr id="347" name="Google Shape;347;p16"/>
            <p:cNvPicPr preferRelativeResize="0"/>
            <p:nvPr/>
          </p:nvPicPr>
          <p:blipFill>
            <a:blip r:embed="rId5">
              <a:extLst>
                <a:ext uri="{837473B0-CC2E-450A-ABE3-18F120FF3D39}">
                  <a1611:picAttrSrcUrl xmlns:a1611="http://schemas.microsoft.com/office/drawing/2016/11/main" r:id="rId6"/>
                </a:ext>
              </a:extLst>
            </a:blip>
            <a:srcRect/>
            <a:stretch/>
          </p:blipFill>
          <p:spPr>
            <a:xfrm>
              <a:off x="12942008" y="732962"/>
              <a:ext cx="5402977" cy="5402976"/>
            </a:xfrm>
            <a:prstGeom prst="rect">
              <a:avLst/>
            </a:prstGeom>
            <a:noFill/>
            <a:ln>
              <a:noFill/>
            </a:ln>
          </p:spPr>
        </p:pic>
        <p:pic>
          <p:nvPicPr>
            <p:cNvPr id="348" name="Google Shape;348;p16"/>
            <p:cNvPicPr preferRelativeResize="0"/>
            <p:nvPr/>
          </p:nvPicPr>
          <p:blipFill rotWithShape="1">
            <a:blip r:embed="rId7">
              <a:alphaModFix/>
            </a:blip>
            <a:srcRect/>
            <a:stretch/>
          </p:blipFill>
          <p:spPr>
            <a:xfrm>
              <a:off x="11593725" y="2207810"/>
              <a:ext cx="140362" cy="140362"/>
            </a:xfrm>
            <a:prstGeom prst="rect">
              <a:avLst/>
            </a:prstGeom>
            <a:noFill/>
            <a:ln>
              <a:noFill/>
            </a:ln>
          </p:spPr>
        </p:pic>
        <p:pic>
          <p:nvPicPr>
            <p:cNvPr id="349" name="Google Shape;349;p16"/>
            <p:cNvPicPr preferRelativeResize="0"/>
            <p:nvPr/>
          </p:nvPicPr>
          <p:blipFill rotWithShape="1">
            <a:blip r:embed="rId7">
              <a:alphaModFix/>
            </a:blip>
            <a:srcRect/>
            <a:stretch/>
          </p:blipFill>
          <p:spPr>
            <a:xfrm>
              <a:off x="11593725" y="1927100"/>
              <a:ext cx="140362" cy="140351"/>
            </a:xfrm>
            <a:prstGeom prst="rect">
              <a:avLst/>
            </a:prstGeom>
            <a:noFill/>
            <a:ln>
              <a:noFill/>
            </a:ln>
          </p:spPr>
        </p:pic>
        <p:pic>
          <p:nvPicPr>
            <p:cNvPr id="350" name="Google Shape;350;p16"/>
            <p:cNvPicPr preferRelativeResize="0"/>
            <p:nvPr/>
          </p:nvPicPr>
          <p:blipFill rotWithShape="1">
            <a:blip r:embed="rId7">
              <a:alphaModFix/>
            </a:blip>
            <a:srcRect/>
            <a:stretch/>
          </p:blipFill>
          <p:spPr>
            <a:xfrm>
              <a:off x="11593725" y="1646389"/>
              <a:ext cx="140362" cy="140351"/>
            </a:xfrm>
            <a:prstGeom prst="rect">
              <a:avLst/>
            </a:prstGeom>
            <a:noFill/>
            <a:ln>
              <a:noFill/>
            </a:ln>
          </p:spPr>
        </p:pic>
        <p:pic>
          <p:nvPicPr>
            <p:cNvPr id="351" name="Google Shape;351;p16"/>
            <p:cNvPicPr preferRelativeResize="0"/>
            <p:nvPr/>
          </p:nvPicPr>
          <p:blipFill rotWithShape="1">
            <a:blip r:embed="rId7">
              <a:alphaModFix/>
            </a:blip>
            <a:srcRect/>
            <a:stretch/>
          </p:blipFill>
          <p:spPr>
            <a:xfrm>
              <a:off x="11593725" y="1365676"/>
              <a:ext cx="140362" cy="140351"/>
            </a:xfrm>
            <a:prstGeom prst="rect">
              <a:avLst/>
            </a:prstGeom>
            <a:noFill/>
            <a:ln>
              <a:noFill/>
            </a:ln>
          </p:spPr>
        </p:pic>
        <p:pic>
          <p:nvPicPr>
            <p:cNvPr id="352" name="Google Shape;352;p16"/>
            <p:cNvPicPr preferRelativeResize="0"/>
            <p:nvPr/>
          </p:nvPicPr>
          <p:blipFill rotWithShape="1">
            <a:blip r:embed="rId7">
              <a:alphaModFix/>
            </a:blip>
            <a:srcRect/>
            <a:stretch/>
          </p:blipFill>
          <p:spPr>
            <a:xfrm>
              <a:off x="11593725" y="1084965"/>
              <a:ext cx="140362" cy="140351"/>
            </a:xfrm>
            <a:prstGeom prst="rect">
              <a:avLst/>
            </a:prstGeom>
            <a:noFill/>
            <a:ln>
              <a:noFill/>
            </a:ln>
          </p:spPr>
        </p:pic>
        <p:pic>
          <p:nvPicPr>
            <p:cNvPr id="353" name="Google Shape;353;p16"/>
            <p:cNvPicPr preferRelativeResize="0"/>
            <p:nvPr/>
          </p:nvPicPr>
          <p:blipFill rotWithShape="1">
            <a:blip r:embed="rId7">
              <a:alphaModFix/>
            </a:blip>
            <a:srcRect/>
            <a:stretch/>
          </p:blipFill>
          <p:spPr>
            <a:xfrm>
              <a:off x="11593725" y="804254"/>
              <a:ext cx="140362" cy="140351"/>
            </a:xfrm>
            <a:prstGeom prst="rect">
              <a:avLst/>
            </a:prstGeom>
            <a:noFill/>
            <a:ln>
              <a:noFill/>
            </a:ln>
          </p:spPr>
        </p:pic>
        <p:pic>
          <p:nvPicPr>
            <p:cNvPr id="354" name="Google Shape;354;p16"/>
            <p:cNvPicPr preferRelativeResize="0"/>
            <p:nvPr/>
          </p:nvPicPr>
          <p:blipFill rotWithShape="1">
            <a:blip r:embed="rId7">
              <a:alphaModFix/>
            </a:blip>
            <a:srcRect/>
            <a:stretch/>
          </p:blipFill>
          <p:spPr>
            <a:xfrm>
              <a:off x="11874437" y="2207810"/>
              <a:ext cx="140362" cy="140362"/>
            </a:xfrm>
            <a:prstGeom prst="rect">
              <a:avLst/>
            </a:prstGeom>
            <a:noFill/>
            <a:ln>
              <a:noFill/>
            </a:ln>
          </p:spPr>
        </p:pic>
        <p:pic>
          <p:nvPicPr>
            <p:cNvPr id="355" name="Google Shape;355;p16"/>
            <p:cNvPicPr preferRelativeResize="0"/>
            <p:nvPr/>
          </p:nvPicPr>
          <p:blipFill rotWithShape="1">
            <a:blip r:embed="rId7">
              <a:alphaModFix/>
            </a:blip>
            <a:srcRect/>
            <a:stretch/>
          </p:blipFill>
          <p:spPr>
            <a:xfrm>
              <a:off x="11874437" y="1927100"/>
              <a:ext cx="140362" cy="140351"/>
            </a:xfrm>
            <a:prstGeom prst="rect">
              <a:avLst/>
            </a:prstGeom>
            <a:noFill/>
            <a:ln>
              <a:noFill/>
            </a:ln>
          </p:spPr>
        </p:pic>
        <p:pic>
          <p:nvPicPr>
            <p:cNvPr id="356" name="Google Shape;356;p16"/>
            <p:cNvPicPr preferRelativeResize="0"/>
            <p:nvPr/>
          </p:nvPicPr>
          <p:blipFill rotWithShape="1">
            <a:blip r:embed="rId7">
              <a:alphaModFix/>
            </a:blip>
            <a:srcRect/>
            <a:stretch/>
          </p:blipFill>
          <p:spPr>
            <a:xfrm>
              <a:off x="11874437" y="1365676"/>
              <a:ext cx="140362" cy="140351"/>
            </a:xfrm>
            <a:prstGeom prst="rect">
              <a:avLst/>
            </a:prstGeom>
            <a:noFill/>
            <a:ln>
              <a:noFill/>
            </a:ln>
          </p:spPr>
        </p:pic>
        <p:pic>
          <p:nvPicPr>
            <p:cNvPr id="357" name="Google Shape;357;p16"/>
            <p:cNvPicPr preferRelativeResize="0"/>
            <p:nvPr/>
          </p:nvPicPr>
          <p:blipFill rotWithShape="1">
            <a:blip r:embed="rId7">
              <a:alphaModFix/>
            </a:blip>
            <a:srcRect/>
            <a:stretch/>
          </p:blipFill>
          <p:spPr>
            <a:xfrm>
              <a:off x="11874437" y="1646389"/>
              <a:ext cx="140362" cy="140351"/>
            </a:xfrm>
            <a:prstGeom prst="rect">
              <a:avLst/>
            </a:prstGeom>
            <a:noFill/>
            <a:ln>
              <a:noFill/>
            </a:ln>
          </p:spPr>
        </p:pic>
        <p:pic>
          <p:nvPicPr>
            <p:cNvPr id="358" name="Google Shape;358;p16"/>
            <p:cNvPicPr preferRelativeResize="0"/>
            <p:nvPr/>
          </p:nvPicPr>
          <p:blipFill rotWithShape="1">
            <a:blip r:embed="rId7">
              <a:alphaModFix/>
            </a:blip>
            <a:srcRect/>
            <a:stretch/>
          </p:blipFill>
          <p:spPr>
            <a:xfrm>
              <a:off x="11874437" y="1084965"/>
              <a:ext cx="140362" cy="140351"/>
            </a:xfrm>
            <a:prstGeom prst="rect">
              <a:avLst/>
            </a:prstGeom>
            <a:noFill/>
            <a:ln>
              <a:noFill/>
            </a:ln>
          </p:spPr>
        </p:pic>
        <p:pic>
          <p:nvPicPr>
            <p:cNvPr id="359" name="Google Shape;359;p16"/>
            <p:cNvPicPr preferRelativeResize="0"/>
            <p:nvPr/>
          </p:nvPicPr>
          <p:blipFill rotWithShape="1">
            <a:blip r:embed="rId7">
              <a:alphaModFix/>
            </a:blip>
            <a:srcRect/>
            <a:stretch/>
          </p:blipFill>
          <p:spPr>
            <a:xfrm>
              <a:off x="11874437" y="804254"/>
              <a:ext cx="140362" cy="140351"/>
            </a:xfrm>
            <a:prstGeom prst="rect">
              <a:avLst/>
            </a:prstGeom>
            <a:noFill/>
            <a:ln>
              <a:noFill/>
            </a:ln>
          </p:spPr>
        </p:pic>
        <p:pic>
          <p:nvPicPr>
            <p:cNvPr id="360" name="Google Shape;360;p16"/>
            <p:cNvPicPr preferRelativeResize="0"/>
            <p:nvPr/>
          </p:nvPicPr>
          <p:blipFill rotWithShape="1">
            <a:blip r:embed="rId7">
              <a:alphaModFix/>
            </a:blip>
            <a:srcRect/>
            <a:stretch/>
          </p:blipFill>
          <p:spPr>
            <a:xfrm>
              <a:off x="12155149" y="2207810"/>
              <a:ext cx="140362" cy="140362"/>
            </a:xfrm>
            <a:prstGeom prst="rect">
              <a:avLst/>
            </a:prstGeom>
            <a:noFill/>
            <a:ln>
              <a:noFill/>
            </a:ln>
          </p:spPr>
        </p:pic>
        <p:pic>
          <p:nvPicPr>
            <p:cNvPr id="361" name="Google Shape;361;p16"/>
            <p:cNvPicPr preferRelativeResize="0"/>
            <p:nvPr/>
          </p:nvPicPr>
          <p:blipFill rotWithShape="1">
            <a:blip r:embed="rId7">
              <a:alphaModFix/>
            </a:blip>
            <a:srcRect/>
            <a:stretch/>
          </p:blipFill>
          <p:spPr>
            <a:xfrm>
              <a:off x="12155149" y="1927100"/>
              <a:ext cx="140362" cy="140351"/>
            </a:xfrm>
            <a:prstGeom prst="rect">
              <a:avLst/>
            </a:prstGeom>
            <a:noFill/>
            <a:ln>
              <a:noFill/>
            </a:ln>
          </p:spPr>
        </p:pic>
        <p:pic>
          <p:nvPicPr>
            <p:cNvPr id="362" name="Google Shape;362;p16"/>
            <p:cNvPicPr preferRelativeResize="0"/>
            <p:nvPr/>
          </p:nvPicPr>
          <p:blipFill rotWithShape="1">
            <a:blip r:embed="rId7">
              <a:alphaModFix/>
            </a:blip>
            <a:srcRect/>
            <a:stretch/>
          </p:blipFill>
          <p:spPr>
            <a:xfrm>
              <a:off x="12155149" y="1646389"/>
              <a:ext cx="140362" cy="140351"/>
            </a:xfrm>
            <a:prstGeom prst="rect">
              <a:avLst/>
            </a:prstGeom>
            <a:noFill/>
            <a:ln>
              <a:noFill/>
            </a:ln>
          </p:spPr>
        </p:pic>
        <p:pic>
          <p:nvPicPr>
            <p:cNvPr id="363" name="Google Shape;363;p16"/>
            <p:cNvPicPr preferRelativeResize="0"/>
            <p:nvPr/>
          </p:nvPicPr>
          <p:blipFill rotWithShape="1">
            <a:blip r:embed="rId7">
              <a:alphaModFix/>
            </a:blip>
            <a:srcRect/>
            <a:stretch/>
          </p:blipFill>
          <p:spPr>
            <a:xfrm>
              <a:off x="12155149" y="1365676"/>
              <a:ext cx="140362" cy="140351"/>
            </a:xfrm>
            <a:prstGeom prst="rect">
              <a:avLst/>
            </a:prstGeom>
            <a:noFill/>
            <a:ln>
              <a:noFill/>
            </a:ln>
          </p:spPr>
        </p:pic>
        <p:pic>
          <p:nvPicPr>
            <p:cNvPr id="364" name="Google Shape;364;p16"/>
            <p:cNvPicPr preferRelativeResize="0"/>
            <p:nvPr/>
          </p:nvPicPr>
          <p:blipFill rotWithShape="1">
            <a:blip r:embed="rId7">
              <a:alphaModFix/>
            </a:blip>
            <a:srcRect/>
            <a:stretch/>
          </p:blipFill>
          <p:spPr>
            <a:xfrm>
              <a:off x="12155149" y="1084965"/>
              <a:ext cx="140362" cy="140351"/>
            </a:xfrm>
            <a:prstGeom prst="rect">
              <a:avLst/>
            </a:prstGeom>
            <a:noFill/>
            <a:ln>
              <a:noFill/>
            </a:ln>
          </p:spPr>
        </p:pic>
        <p:pic>
          <p:nvPicPr>
            <p:cNvPr id="365" name="Google Shape;365;p16"/>
            <p:cNvPicPr preferRelativeResize="0"/>
            <p:nvPr/>
          </p:nvPicPr>
          <p:blipFill rotWithShape="1">
            <a:blip r:embed="rId7">
              <a:alphaModFix/>
            </a:blip>
            <a:srcRect/>
            <a:stretch/>
          </p:blipFill>
          <p:spPr>
            <a:xfrm>
              <a:off x="12155149" y="804254"/>
              <a:ext cx="140362" cy="140351"/>
            </a:xfrm>
            <a:prstGeom prst="rect">
              <a:avLst/>
            </a:prstGeom>
            <a:noFill/>
            <a:ln>
              <a:noFill/>
            </a:ln>
          </p:spPr>
        </p:pic>
        <p:pic>
          <p:nvPicPr>
            <p:cNvPr id="366" name="Google Shape;366;p16"/>
            <p:cNvPicPr preferRelativeResize="0"/>
            <p:nvPr/>
          </p:nvPicPr>
          <p:blipFill rotWithShape="1">
            <a:blip r:embed="rId7">
              <a:alphaModFix/>
            </a:blip>
            <a:srcRect/>
            <a:stretch/>
          </p:blipFill>
          <p:spPr>
            <a:xfrm>
              <a:off x="11032304" y="2207810"/>
              <a:ext cx="140362" cy="140362"/>
            </a:xfrm>
            <a:prstGeom prst="rect">
              <a:avLst/>
            </a:prstGeom>
            <a:noFill/>
            <a:ln>
              <a:noFill/>
            </a:ln>
          </p:spPr>
        </p:pic>
        <p:pic>
          <p:nvPicPr>
            <p:cNvPr id="367" name="Google Shape;367;p16"/>
            <p:cNvPicPr preferRelativeResize="0"/>
            <p:nvPr/>
          </p:nvPicPr>
          <p:blipFill rotWithShape="1">
            <a:blip r:embed="rId7">
              <a:alphaModFix/>
            </a:blip>
            <a:srcRect/>
            <a:stretch/>
          </p:blipFill>
          <p:spPr>
            <a:xfrm>
              <a:off x="11032304" y="1927100"/>
              <a:ext cx="140362" cy="140351"/>
            </a:xfrm>
            <a:prstGeom prst="rect">
              <a:avLst/>
            </a:prstGeom>
            <a:noFill/>
            <a:ln>
              <a:noFill/>
            </a:ln>
          </p:spPr>
        </p:pic>
        <p:pic>
          <p:nvPicPr>
            <p:cNvPr id="368" name="Google Shape;368;p16"/>
            <p:cNvPicPr preferRelativeResize="0"/>
            <p:nvPr/>
          </p:nvPicPr>
          <p:blipFill rotWithShape="1">
            <a:blip r:embed="rId7">
              <a:alphaModFix/>
            </a:blip>
            <a:srcRect/>
            <a:stretch/>
          </p:blipFill>
          <p:spPr>
            <a:xfrm>
              <a:off x="11032304" y="1646389"/>
              <a:ext cx="140362" cy="140351"/>
            </a:xfrm>
            <a:prstGeom prst="rect">
              <a:avLst/>
            </a:prstGeom>
            <a:noFill/>
            <a:ln>
              <a:noFill/>
            </a:ln>
          </p:spPr>
        </p:pic>
        <p:pic>
          <p:nvPicPr>
            <p:cNvPr id="369" name="Google Shape;369;p16"/>
            <p:cNvPicPr preferRelativeResize="0"/>
            <p:nvPr/>
          </p:nvPicPr>
          <p:blipFill rotWithShape="1">
            <a:blip r:embed="rId7">
              <a:alphaModFix/>
            </a:blip>
            <a:srcRect/>
            <a:stretch/>
          </p:blipFill>
          <p:spPr>
            <a:xfrm>
              <a:off x="11032304" y="1365676"/>
              <a:ext cx="140362" cy="140351"/>
            </a:xfrm>
            <a:prstGeom prst="rect">
              <a:avLst/>
            </a:prstGeom>
            <a:noFill/>
            <a:ln>
              <a:noFill/>
            </a:ln>
          </p:spPr>
        </p:pic>
        <p:pic>
          <p:nvPicPr>
            <p:cNvPr id="370" name="Google Shape;370;p16"/>
            <p:cNvPicPr preferRelativeResize="0"/>
            <p:nvPr/>
          </p:nvPicPr>
          <p:blipFill rotWithShape="1">
            <a:blip r:embed="rId7">
              <a:alphaModFix/>
            </a:blip>
            <a:srcRect/>
            <a:stretch/>
          </p:blipFill>
          <p:spPr>
            <a:xfrm>
              <a:off x="11032304" y="1084965"/>
              <a:ext cx="140362" cy="140351"/>
            </a:xfrm>
            <a:prstGeom prst="rect">
              <a:avLst/>
            </a:prstGeom>
            <a:noFill/>
            <a:ln>
              <a:noFill/>
            </a:ln>
          </p:spPr>
        </p:pic>
        <p:pic>
          <p:nvPicPr>
            <p:cNvPr id="371" name="Google Shape;371;p16"/>
            <p:cNvPicPr preferRelativeResize="0"/>
            <p:nvPr/>
          </p:nvPicPr>
          <p:blipFill rotWithShape="1">
            <a:blip r:embed="rId7">
              <a:alphaModFix/>
            </a:blip>
            <a:srcRect/>
            <a:stretch/>
          </p:blipFill>
          <p:spPr>
            <a:xfrm>
              <a:off x="11032304" y="804254"/>
              <a:ext cx="140362" cy="140351"/>
            </a:xfrm>
            <a:prstGeom prst="rect">
              <a:avLst/>
            </a:prstGeom>
            <a:noFill/>
            <a:ln>
              <a:noFill/>
            </a:ln>
          </p:spPr>
        </p:pic>
        <p:pic>
          <p:nvPicPr>
            <p:cNvPr id="372" name="Google Shape;372;p16"/>
            <p:cNvPicPr preferRelativeResize="0"/>
            <p:nvPr/>
          </p:nvPicPr>
          <p:blipFill rotWithShape="1">
            <a:blip r:embed="rId7">
              <a:alphaModFix/>
            </a:blip>
            <a:srcRect/>
            <a:stretch/>
          </p:blipFill>
          <p:spPr>
            <a:xfrm>
              <a:off x="11313015" y="2207810"/>
              <a:ext cx="140362" cy="140362"/>
            </a:xfrm>
            <a:prstGeom prst="rect">
              <a:avLst/>
            </a:prstGeom>
            <a:noFill/>
            <a:ln>
              <a:noFill/>
            </a:ln>
          </p:spPr>
        </p:pic>
        <p:pic>
          <p:nvPicPr>
            <p:cNvPr id="373" name="Google Shape;373;p16"/>
            <p:cNvPicPr preferRelativeResize="0"/>
            <p:nvPr/>
          </p:nvPicPr>
          <p:blipFill rotWithShape="1">
            <a:blip r:embed="rId7">
              <a:alphaModFix/>
            </a:blip>
            <a:srcRect/>
            <a:stretch/>
          </p:blipFill>
          <p:spPr>
            <a:xfrm>
              <a:off x="11313015" y="1927100"/>
              <a:ext cx="140362" cy="140351"/>
            </a:xfrm>
            <a:prstGeom prst="rect">
              <a:avLst/>
            </a:prstGeom>
            <a:noFill/>
            <a:ln>
              <a:noFill/>
            </a:ln>
          </p:spPr>
        </p:pic>
        <p:pic>
          <p:nvPicPr>
            <p:cNvPr id="374" name="Google Shape;374;p16"/>
            <p:cNvPicPr preferRelativeResize="0"/>
            <p:nvPr/>
          </p:nvPicPr>
          <p:blipFill rotWithShape="1">
            <a:blip r:embed="rId7">
              <a:alphaModFix/>
            </a:blip>
            <a:srcRect/>
            <a:stretch/>
          </p:blipFill>
          <p:spPr>
            <a:xfrm>
              <a:off x="11313015" y="1646389"/>
              <a:ext cx="140362" cy="140351"/>
            </a:xfrm>
            <a:prstGeom prst="rect">
              <a:avLst/>
            </a:prstGeom>
            <a:noFill/>
            <a:ln>
              <a:noFill/>
            </a:ln>
          </p:spPr>
        </p:pic>
        <p:pic>
          <p:nvPicPr>
            <p:cNvPr id="375" name="Google Shape;375;p16"/>
            <p:cNvPicPr preferRelativeResize="0"/>
            <p:nvPr/>
          </p:nvPicPr>
          <p:blipFill rotWithShape="1">
            <a:blip r:embed="rId7">
              <a:alphaModFix/>
            </a:blip>
            <a:srcRect/>
            <a:stretch/>
          </p:blipFill>
          <p:spPr>
            <a:xfrm>
              <a:off x="11313015" y="1365676"/>
              <a:ext cx="140362" cy="140351"/>
            </a:xfrm>
            <a:prstGeom prst="rect">
              <a:avLst/>
            </a:prstGeom>
            <a:noFill/>
            <a:ln>
              <a:noFill/>
            </a:ln>
          </p:spPr>
        </p:pic>
        <p:pic>
          <p:nvPicPr>
            <p:cNvPr id="376" name="Google Shape;376;p16"/>
            <p:cNvPicPr preferRelativeResize="0"/>
            <p:nvPr/>
          </p:nvPicPr>
          <p:blipFill rotWithShape="1">
            <a:blip r:embed="rId7">
              <a:alphaModFix/>
            </a:blip>
            <a:srcRect/>
            <a:stretch/>
          </p:blipFill>
          <p:spPr>
            <a:xfrm>
              <a:off x="11313015" y="1084965"/>
              <a:ext cx="140362" cy="140351"/>
            </a:xfrm>
            <a:prstGeom prst="rect">
              <a:avLst/>
            </a:prstGeom>
            <a:noFill/>
            <a:ln>
              <a:noFill/>
            </a:ln>
          </p:spPr>
        </p:pic>
        <p:pic>
          <p:nvPicPr>
            <p:cNvPr id="377" name="Google Shape;377;p16"/>
            <p:cNvPicPr preferRelativeResize="0"/>
            <p:nvPr/>
          </p:nvPicPr>
          <p:blipFill rotWithShape="1">
            <a:blip r:embed="rId7">
              <a:alphaModFix/>
            </a:blip>
            <a:srcRect/>
            <a:stretch/>
          </p:blipFill>
          <p:spPr>
            <a:xfrm>
              <a:off x="11313015" y="804254"/>
              <a:ext cx="140362" cy="140351"/>
            </a:xfrm>
            <a:prstGeom prst="rect">
              <a:avLst/>
            </a:prstGeom>
            <a:noFill/>
            <a:ln>
              <a:noFill/>
            </a:ln>
          </p:spPr>
        </p:pic>
      </p:grpSp>
      <p:pic>
        <p:nvPicPr>
          <p:cNvPr id="378" name="Google Shape;378;p16"/>
          <p:cNvPicPr preferRelativeResize="0"/>
          <p:nvPr/>
        </p:nvPicPr>
        <p:blipFill rotWithShape="1">
          <a:blip r:embed="rId7">
            <a:alphaModFix/>
          </a:blip>
          <a:srcRect/>
          <a:stretch/>
        </p:blipFill>
        <p:spPr>
          <a:xfrm>
            <a:off x="7030873" y="317478"/>
            <a:ext cx="85116" cy="85109"/>
          </a:xfrm>
          <a:prstGeom prst="rect">
            <a:avLst/>
          </a:prstGeom>
          <a:noFill/>
          <a:ln>
            <a:noFill/>
          </a:ln>
        </p:spPr>
      </p:pic>
      <p:pic>
        <p:nvPicPr>
          <p:cNvPr id="379" name="Google Shape;379;p16"/>
          <p:cNvPicPr preferRelativeResize="0"/>
          <p:nvPr/>
        </p:nvPicPr>
        <p:blipFill rotWithShape="1">
          <a:blip r:embed="rId7">
            <a:alphaModFix/>
          </a:blip>
          <a:srcRect/>
          <a:stretch/>
        </p:blipFill>
        <p:spPr>
          <a:xfrm>
            <a:off x="7201097" y="317478"/>
            <a:ext cx="85116" cy="85109"/>
          </a:xfrm>
          <a:prstGeom prst="rect">
            <a:avLst/>
          </a:prstGeom>
          <a:noFill/>
          <a:ln>
            <a:noFill/>
          </a:ln>
        </p:spPr>
      </p:pic>
      <p:pic>
        <p:nvPicPr>
          <p:cNvPr id="380" name="Google Shape;380;p16"/>
          <p:cNvPicPr preferRelativeResize="0"/>
          <p:nvPr/>
        </p:nvPicPr>
        <p:blipFill rotWithShape="1">
          <a:blip r:embed="rId7">
            <a:alphaModFix/>
          </a:blip>
          <a:srcRect/>
          <a:stretch/>
        </p:blipFill>
        <p:spPr>
          <a:xfrm>
            <a:off x="7371321" y="317478"/>
            <a:ext cx="85116" cy="85109"/>
          </a:xfrm>
          <a:prstGeom prst="rect">
            <a:avLst/>
          </a:prstGeom>
          <a:noFill/>
          <a:ln>
            <a:noFill/>
          </a:ln>
        </p:spPr>
      </p:pic>
      <p:pic>
        <p:nvPicPr>
          <p:cNvPr id="381" name="Google Shape;381;p16"/>
          <p:cNvPicPr preferRelativeResize="0"/>
          <p:nvPr/>
        </p:nvPicPr>
        <p:blipFill rotWithShape="1">
          <a:blip r:embed="rId7">
            <a:alphaModFix/>
          </a:blip>
          <a:srcRect/>
          <a:stretch/>
        </p:blipFill>
        <p:spPr>
          <a:xfrm>
            <a:off x="6690427" y="317478"/>
            <a:ext cx="85116" cy="85109"/>
          </a:xfrm>
          <a:prstGeom prst="rect">
            <a:avLst/>
          </a:prstGeom>
          <a:noFill/>
          <a:ln>
            <a:noFill/>
          </a:ln>
        </p:spPr>
      </p:pic>
      <p:pic>
        <p:nvPicPr>
          <p:cNvPr id="382" name="Google Shape;382;p16"/>
          <p:cNvPicPr preferRelativeResize="0"/>
          <p:nvPr/>
        </p:nvPicPr>
        <p:blipFill rotWithShape="1">
          <a:blip r:embed="rId7">
            <a:alphaModFix/>
          </a:blip>
          <a:srcRect/>
          <a:stretch/>
        </p:blipFill>
        <p:spPr>
          <a:xfrm>
            <a:off x="6860650" y="317478"/>
            <a:ext cx="85116" cy="85109"/>
          </a:xfrm>
          <a:prstGeom prst="rect">
            <a:avLst/>
          </a:prstGeom>
          <a:noFill/>
          <a:ln>
            <a:noFill/>
          </a:ln>
        </p:spPr>
      </p:pic>
      <p:pic>
        <p:nvPicPr>
          <p:cNvPr id="383" name="Google Shape;383;p16"/>
          <p:cNvPicPr preferRelativeResize="0"/>
          <p:nvPr/>
        </p:nvPicPr>
        <p:blipFill rotWithShape="1">
          <a:blip r:embed="rId8">
            <a:alphaModFix/>
          </a:blip>
          <a:srcRect/>
          <a:stretch/>
        </p:blipFill>
        <p:spPr>
          <a:xfrm>
            <a:off x="6349979" y="1338818"/>
            <a:ext cx="85116" cy="85116"/>
          </a:xfrm>
          <a:prstGeom prst="rect">
            <a:avLst/>
          </a:prstGeom>
          <a:noFill/>
          <a:ln>
            <a:noFill/>
          </a:ln>
        </p:spPr>
      </p:pic>
      <p:pic>
        <p:nvPicPr>
          <p:cNvPr id="384" name="Google Shape;384;p16"/>
          <p:cNvPicPr preferRelativeResize="0"/>
          <p:nvPr/>
        </p:nvPicPr>
        <p:blipFill rotWithShape="1">
          <a:blip r:embed="rId8">
            <a:alphaModFix/>
          </a:blip>
          <a:srcRect/>
          <a:stretch/>
        </p:blipFill>
        <p:spPr>
          <a:xfrm>
            <a:off x="6349979" y="1168595"/>
            <a:ext cx="85116" cy="85109"/>
          </a:xfrm>
          <a:prstGeom prst="rect">
            <a:avLst/>
          </a:prstGeom>
          <a:noFill/>
          <a:ln>
            <a:noFill/>
          </a:ln>
        </p:spPr>
      </p:pic>
      <p:pic>
        <p:nvPicPr>
          <p:cNvPr id="385" name="Google Shape;385;p16"/>
          <p:cNvPicPr preferRelativeResize="0"/>
          <p:nvPr/>
        </p:nvPicPr>
        <p:blipFill rotWithShape="1">
          <a:blip r:embed="rId8">
            <a:alphaModFix/>
          </a:blip>
          <a:srcRect/>
          <a:stretch/>
        </p:blipFill>
        <p:spPr>
          <a:xfrm>
            <a:off x="6349979" y="998372"/>
            <a:ext cx="85116" cy="85109"/>
          </a:xfrm>
          <a:prstGeom prst="rect">
            <a:avLst/>
          </a:prstGeom>
          <a:noFill/>
          <a:ln>
            <a:noFill/>
          </a:ln>
        </p:spPr>
      </p:pic>
      <p:pic>
        <p:nvPicPr>
          <p:cNvPr id="386" name="Google Shape;386;p16"/>
          <p:cNvPicPr preferRelativeResize="0"/>
          <p:nvPr/>
        </p:nvPicPr>
        <p:blipFill rotWithShape="1">
          <a:blip r:embed="rId8">
            <a:alphaModFix/>
          </a:blip>
          <a:srcRect/>
          <a:stretch/>
        </p:blipFill>
        <p:spPr>
          <a:xfrm>
            <a:off x="6349979" y="828147"/>
            <a:ext cx="85116" cy="85109"/>
          </a:xfrm>
          <a:prstGeom prst="rect">
            <a:avLst/>
          </a:prstGeom>
          <a:noFill/>
          <a:ln>
            <a:noFill/>
          </a:ln>
        </p:spPr>
      </p:pic>
      <p:pic>
        <p:nvPicPr>
          <p:cNvPr id="387" name="Google Shape;387;p16"/>
          <p:cNvPicPr preferRelativeResize="0"/>
          <p:nvPr/>
        </p:nvPicPr>
        <p:blipFill rotWithShape="1">
          <a:blip r:embed="rId8">
            <a:alphaModFix/>
          </a:blip>
          <a:srcRect/>
          <a:stretch/>
        </p:blipFill>
        <p:spPr>
          <a:xfrm>
            <a:off x="6349979" y="657924"/>
            <a:ext cx="85116" cy="85109"/>
          </a:xfrm>
          <a:prstGeom prst="rect">
            <a:avLst/>
          </a:prstGeom>
          <a:noFill/>
          <a:ln>
            <a:noFill/>
          </a:ln>
        </p:spPr>
      </p:pic>
      <p:pic>
        <p:nvPicPr>
          <p:cNvPr id="388" name="Google Shape;388;p16"/>
          <p:cNvPicPr preferRelativeResize="0"/>
          <p:nvPr/>
        </p:nvPicPr>
        <p:blipFill rotWithShape="1">
          <a:blip r:embed="rId8">
            <a:alphaModFix/>
          </a:blip>
          <a:srcRect/>
          <a:stretch/>
        </p:blipFill>
        <p:spPr>
          <a:xfrm>
            <a:off x="6349979" y="487701"/>
            <a:ext cx="85116" cy="85109"/>
          </a:xfrm>
          <a:prstGeom prst="rect">
            <a:avLst/>
          </a:prstGeom>
          <a:noFill/>
          <a:ln>
            <a:noFill/>
          </a:ln>
        </p:spPr>
      </p:pic>
      <p:pic>
        <p:nvPicPr>
          <p:cNvPr id="389" name="Google Shape;389;p16"/>
          <p:cNvPicPr preferRelativeResize="0"/>
          <p:nvPr/>
        </p:nvPicPr>
        <p:blipFill rotWithShape="1">
          <a:blip r:embed="rId8">
            <a:alphaModFix/>
          </a:blip>
          <a:srcRect/>
          <a:stretch/>
        </p:blipFill>
        <p:spPr>
          <a:xfrm>
            <a:off x="6349979" y="317478"/>
            <a:ext cx="85116" cy="85109"/>
          </a:xfrm>
          <a:prstGeom prst="rect">
            <a:avLst/>
          </a:prstGeom>
          <a:noFill/>
          <a:ln>
            <a:noFill/>
          </a:ln>
        </p:spPr>
      </p:pic>
      <p:pic>
        <p:nvPicPr>
          <p:cNvPr id="390" name="Google Shape;390;p16"/>
          <p:cNvPicPr preferRelativeResize="0"/>
          <p:nvPr/>
        </p:nvPicPr>
        <p:blipFill rotWithShape="1">
          <a:blip r:embed="rId8">
            <a:alphaModFix/>
          </a:blip>
          <a:srcRect/>
          <a:stretch/>
        </p:blipFill>
        <p:spPr>
          <a:xfrm>
            <a:off x="6520202" y="1338818"/>
            <a:ext cx="85116" cy="85116"/>
          </a:xfrm>
          <a:prstGeom prst="rect">
            <a:avLst/>
          </a:prstGeom>
          <a:noFill/>
          <a:ln>
            <a:noFill/>
          </a:ln>
        </p:spPr>
      </p:pic>
      <p:pic>
        <p:nvPicPr>
          <p:cNvPr id="391" name="Google Shape;391;p16"/>
          <p:cNvPicPr preferRelativeResize="0"/>
          <p:nvPr/>
        </p:nvPicPr>
        <p:blipFill rotWithShape="1">
          <a:blip r:embed="rId8">
            <a:alphaModFix/>
          </a:blip>
          <a:srcRect/>
          <a:stretch/>
        </p:blipFill>
        <p:spPr>
          <a:xfrm>
            <a:off x="6520202" y="1168595"/>
            <a:ext cx="85116" cy="85109"/>
          </a:xfrm>
          <a:prstGeom prst="rect">
            <a:avLst/>
          </a:prstGeom>
          <a:noFill/>
          <a:ln>
            <a:noFill/>
          </a:ln>
        </p:spPr>
      </p:pic>
      <p:pic>
        <p:nvPicPr>
          <p:cNvPr id="392" name="Google Shape;392;p16"/>
          <p:cNvPicPr preferRelativeResize="0"/>
          <p:nvPr/>
        </p:nvPicPr>
        <p:blipFill rotWithShape="1">
          <a:blip r:embed="rId8">
            <a:alphaModFix/>
          </a:blip>
          <a:srcRect/>
          <a:stretch/>
        </p:blipFill>
        <p:spPr>
          <a:xfrm>
            <a:off x="6520202" y="998372"/>
            <a:ext cx="85116" cy="85109"/>
          </a:xfrm>
          <a:prstGeom prst="rect">
            <a:avLst/>
          </a:prstGeom>
          <a:noFill/>
          <a:ln>
            <a:noFill/>
          </a:ln>
        </p:spPr>
      </p:pic>
      <p:pic>
        <p:nvPicPr>
          <p:cNvPr id="393" name="Google Shape;393;p16"/>
          <p:cNvPicPr preferRelativeResize="0"/>
          <p:nvPr/>
        </p:nvPicPr>
        <p:blipFill rotWithShape="1">
          <a:blip r:embed="rId8">
            <a:alphaModFix/>
          </a:blip>
          <a:srcRect/>
          <a:stretch/>
        </p:blipFill>
        <p:spPr>
          <a:xfrm>
            <a:off x="6520202" y="828147"/>
            <a:ext cx="85116" cy="85109"/>
          </a:xfrm>
          <a:prstGeom prst="rect">
            <a:avLst/>
          </a:prstGeom>
          <a:noFill/>
          <a:ln>
            <a:noFill/>
          </a:ln>
        </p:spPr>
      </p:pic>
      <p:pic>
        <p:nvPicPr>
          <p:cNvPr id="394" name="Google Shape;394;p16"/>
          <p:cNvPicPr preferRelativeResize="0"/>
          <p:nvPr/>
        </p:nvPicPr>
        <p:blipFill rotWithShape="1">
          <a:blip r:embed="rId8">
            <a:alphaModFix/>
          </a:blip>
          <a:srcRect/>
          <a:stretch/>
        </p:blipFill>
        <p:spPr>
          <a:xfrm>
            <a:off x="6520202" y="657924"/>
            <a:ext cx="85116" cy="85109"/>
          </a:xfrm>
          <a:prstGeom prst="rect">
            <a:avLst/>
          </a:prstGeom>
          <a:noFill/>
          <a:ln>
            <a:noFill/>
          </a:ln>
        </p:spPr>
      </p:pic>
      <p:pic>
        <p:nvPicPr>
          <p:cNvPr id="395" name="Google Shape;395;p16"/>
          <p:cNvPicPr preferRelativeResize="0"/>
          <p:nvPr/>
        </p:nvPicPr>
        <p:blipFill rotWithShape="1">
          <a:blip r:embed="rId8">
            <a:alphaModFix/>
          </a:blip>
          <a:srcRect/>
          <a:stretch/>
        </p:blipFill>
        <p:spPr>
          <a:xfrm>
            <a:off x="6520202" y="487701"/>
            <a:ext cx="85116" cy="85109"/>
          </a:xfrm>
          <a:prstGeom prst="rect">
            <a:avLst/>
          </a:prstGeom>
          <a:noFill/>
          <a:ln>
            <a:noFill/>
          </a:ln>
        </p:spPr>
      </p:pic>
      <p:pic>
        <p:nvPicPr>
          <p:cNvPr id="396" name="Google Shape;396;p16"/>
          <p:cNvPicPr preferRelativeResize="0"/>
          <p:nvPr/>
        </p:nvPicPr>
        <p:blipFill rotWithShape="1">
          <a:blip r:embed="rId8">
            <a:alphaModFix/>
          </a:blip>
          <a:srcRect/>
          <a:stretch/>
        </p:blipFill>
        <p:spPr>
          <a:xfrm>
            <a:off x="6520202" y="317478"/>
            <a:ext cx="85116" cy="85109"/>
          </a:xfrm>
          <a:prstGeom prst="rect">
            <a:avLst/>
          </a:prstGeom>
          <a:noFill/>
          <a:ln>
            <a:noFill/>
          </a:ln>
        </p:spPr>
      </p:pic>
      <p:sp>
        <p:nvSpPr>
          <p:cNvPr id="397" name="Google Shape;397;p16"/>
          <p:cNvSpPr txBox="1">
            <a:spLocks noGrp="1"/>
          </p:cNvSpPr>
          <p:nvPr>
            <p:ph type="sldNum" idx="12"/>
          </p:nvPr>
        </p:nvSpPr>
        <p:spPr>
          <a:xfrm>
            <a:off x="11825592" y="6447205"/>
            <a:ext cx="158261" cy="126686"/>
          </a:xfrm>
          <a:prstGeom prst="rect">
            <a:avLst/>
          </a:prstGeom>
          <a:noFill/>
          <a:ln>
            <a:noFill/>
          </a:ln>
        </p:spPr>
        <p:txBody>
          <a:bodyPr spcFirstLastPara="1" vert="horz" wrap="square" lIns="0" tIns="5382" rIns="0" bIns="0" rtlCol="0" anchor="t" anchorCtr="0">
            <a:spAutoFit/>
          </a:bodyPr>
          <a:lstStyle/>
          <a:p>
            <a:pPr algn="l"/>
            <a:fld id="{00000000-1234-1234-1234-123412341234}" type="slidenum">
              <a:rPr lang="en-PH"/>
              <a:pPr algn="l"/>
              <a:t>5</a:t>
            </a:fld>
            <a:endParaRPr/>
          </a:p>
        </p:txBody>
      </p:sp>
      <p:sp>
        <p:nvSpPr>
          <p:cNvPr id="398" name="Google Shape;398;p16"/>
          <p:cNvSpPr/>
          <p:nvPr/>
        </p:nvSpPr>
        <p:spPr>
          <a:xfrm>
            <a:off x="428" y="-327275"/>
            <a:ext cx="2984220" cy="327275"/>
          </a:xfrm>
          <a:prstGeom prst="rect">
            <a:avLst/>
          </a:prstGeom>
          <a:solidFill>
            <a:schemeClr val="dk1"/>
          </a:solidFill>
          <a:ln>
            <a:noFill/>
          </a:ln>
        </p:spPr>
        <p:txBody>
          <a:bodyPr spcFirstLastPara="1" wrap="square" lIns="55440" tIns="55440" rIns="55440" bIns="55440" anchor="ctr" anchorCtr="0">
            <a:noAutofit/>
          </a:bodyPr>
          <a:lstStyle/>
          <a:p>
            <a:endParaRPr sz="1092"/>
          </a:p>
        </p:txBody>
      </p:sp>
      <p:sp>
        <p:nvSpPr>
          <p:cNvPr id="399" name="Google Shape;399;p16"/>
          <p:cNvSpPr txBox="1"/>
          <p:nvPr/>
        </p:nvSpPr>
        <p:spPr>
          <a:xfrm>
            <a:off x="111718" y="-282067"/>
            <a:ext cx="2984220" cy="236811"/>
          </a:xfrm>
          <a:prstGeom prst="rect">
            <a:avLst/>
          </a:prstGeom>
          <a:noFill/>
          <a:ln>
            <a:noFill/>
          </a:ln>
        </p:spPr>
        <p:txBody>
          <a:bodyPr spcFirstLastPara="1" wrap="square" lIns="0" tIns="8080" rIns="0" bIns="0" anchor="t" anchorCtr="0">
            <a:spAutoFit/>
          </a:bodyPr>
          <a:lstStyle/>
          <a:p>
            <a:pPr marL="7701"/>
            <a:r>
              <a:rPr lang="en-PH" sz="1486" b="1">
                <a:solidFill>
                  <a:schemeClr val="lt1"/>
                </a:solidFill>
                <a:latin typeface="Lato"/>
                <a:ea typeface="Lato"/>
                <a:cs typeface="Lato"/>
                <a:sym typeface="Lato"/>
              </a:rPr>
              <a:t>IMAGE HEAVY CONTENT SLIDE</a:t>
            </a:r>
            <a:endParaRPr sz="1486" b="1">
              <a:solidFill>
                <a:schemeClr val="lt1"/>
              </a:solidFill>
              <a:latin typeface="Lato"/>
              <a:ea typeface="Lato"/>
              <a:cs typeface="Lato"/>
              <a:sym typeface="Lato"/>
            </a:endParaRPr>
          </a:p>
        </p:txBody>
      </p:sp>
      <p:sp>
        <p:nvSpPr>
          <p:cNvPr id="64" name="Google Shape;243;p12">
            <a:extLst>
              <a:ext uri="{FF2B5EF4-FFF2-40B4-BE49-F238E27FC236}">
                <a16:creationId xmlns:a16="http://schemas.microsoft.com/office/drawing/2014/main" id="{C4523A21-461F-4302-AC1F-2B91A1DA72E7}"/>
              </a:ext>
            </a:extLst>
          </p:cNvPr>
          <p:cNvSpPr txBox="1"/>
          <p:nvPr/>
        </p:nvSpPr>
        <p:spPr>
          <a:xfrm>
            <a:off x="957859" y="335868"/>
            <a:ext cx="206918" cy="194387"/>
          </a:xfrm>
          <a:prstGeom prst="rect">
            <a:avLst/>
          </a:prstGeom>
          <a:noFill/>
          <a:ln>
            <a:noFill/>
          </a:ln>
        </p:spPr>
        <p:txBody>
          <a:bodyPr spcFirstLastPara="1" wrap="square" lIns="0" tIns="9627" rIns="0" bIns="0" anchor="t" anchorCtr="0">
            <a:spAutoFit/>
          </a:bodyPr>
          <a:lstStyle/>
          <a:p>
            <a:pPr marL="7701"/>
            <a:r>
              <a:rPr lang="en-PH" sz="1200" b="1" dirty="0">
                <a:solidFill>
                  <a:srgbClr val="231F20"/>
                </a:solidFill>
                <a:latin typeface="Inter ExtraBold" panose="02000503000000020004" pitchFamily="2" charset="0"/>
                <a:sym typeface="Source Sans Pro SemiBold"/>
              </a:rPr>
              <a:t>03.</a:t>
            </a:r>
            <a:endParaRPr sz="1200" b="1" dirty="0">
              <a:solidFill>
                <a:srgbClr val="231F20"/>
              </a:solidFill>
              <a:latin typeface="Inter ExtraBold" panose="02000503000000020004" pitchFamily="2" charset="0"/>
              <a:sym typeface="Source Sans Pro SemiBold"/>
            </a:endParaRPr>
          </a:p>
        </p:txBody>
      </p:sp>
      <p:pic>
        <p:nvPicPr>
          <p:cNvPr id="1026" name="Picture 2">
            <a:extLst>
              <a:ext uri="{FF2B5EF4-FFF2-40B4-BE49-F238E27FC236}">
                <a16:creationId xmlns:a16="http://schemas.microsoft.com/office/drawing/2014/main" id="{32F2CF7B-8128-4E89-835D-9AD16D3E6E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26123" y="4395315"/>
            <a:ext cx="2283352" cy="2122804"/>
          </a:xfrm>
          <a:prstGeom prst="rect">
            <a:avLst/>
          </a:prstGeom>
          <a:noFill/>
          <a:extLst>
            <a:ext uri="{909E8E84-426E-40DD-AFC4-6F175D3DCCD1}">
              <a14:hiddenFill xmlns:a14="http://schemas.microsoft.com/office/drawing/2010/main">
                <a:solidFill>
                  <a:srgbClr val="FFFFFF"/>
                </a:solidFill>
              </a14:hiddenFill>
            </a:ext>
          </a:extLst>
        </p:spPr>
      </p:pic>
      <p:sp>
        <p:nvSpPr>
          <p:cNvPr id="70" name="Google Shape;192;p10">
            <a:extLst>
              <a:ext uri="{FF2B5EF4-FFF2-40B4-BE49-F238E27FC236}">
                <a16:creationId xmlns:a16="http://schemas.microsoft.com/office/drawing/2014/main" id="{2E0482D2-A7FA-4338-BB78-25A8BFB028BA}"/>
              </a:ext>
            </a:extLst>
          </p:cNvPr>
          <p:cNvSpPr/>
          <p:nvPr/>
        </p:nvSpPr>
        <p:spPr>
          <a:xfrm>
            <a:off x="11747103" y="6394001"/>
            <a:ext cx="273396" cy="273396"/>
          </a:xfrm>
          <a:custGeom>
            <a:avLst/>
            <a:gdLst/>
            <a:ahLst/>
            <a:cxnLst/>
            <a:rect l="l" t="t" r="r" b="b"/>
            <a:pathLst>
              <a:path w="450850" h="450850" extrusionOk="0">
                <a:moveTo>
                  <a:pt x="450248" y="0"/>
                </a:moveTo>
                <a:lnTo>
                  <a:pt x="0" y="0"/>
                </a:lnTo>
                <a:lnTo>
                  <a:pt x="0" y="450248"/>
                </a:lnTo>
                <a:lnTo>
                  <a:pt x="450248" y="450248"/>
                </a:lnTo>
                <a:lnTo>
                  <a:pt x="450248" y="0"/>
                </a:lnTo>
                <a:close/>
              </a:path>
            </a:pathLst>
          </a:custGeom>
          <a:solidFill>
            <a:srgbClr val="231F20"/>
          </a:solidFill>
          <a:ln>
            <a:noFill/>
          </a:ln>
        </p:spPr>
        <p:txBody>
          <a:bodyPr spcFirstLastPara="1" wrap="square" lIns="0" tIns="0" rIns="0" bIns="0" anchor="t" anchorCtr="0">
            <a:noAutofit/>
          </a:bodyPr>
          <a:lstStyle/>
          <a:p>
            <a:pPr algn="ctr"/>
            <a:r>
              <a:rPr lang="en-US" sz="1092" dirty="0">
                <a:solidFill>
                  <a:schemeClr val="bg1"/>
                </a:solidFill>
              </a:rPr>
              <a:t>5</a:t>
            </a:r>
            <a:endParaRPr sz="1092"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85EED-B8B5-4E09-A0EC-8BD2CF133BA6}"/>
              </a:ext>
            </a:extLst>
          </p:cNvPr>
          <p:cNvSpPr>
            <a:spLocks noGrp="1"/>
          </p:cNvSpPr>
          <p:nvPr>
            <p:ph type="title"/>
          </p:nvPr>
        </p:nvSpPr>
        <p:spPr>
          <a:xfrm>
            <a:off x="838200" y="374090"/>
            <a:ext cx="10515600" cy="1325563"/>
          </a:xfrm>
        </p:spPr>
        <p:txBody>
          <a:bodyPr/>
          <a:lstStyle/>
          <a:p>
            <a:r>
              <a:rPr lang="en-US" sz="4000" dirty="0"/>
              <a:t>Project Insights</a:t>
            </a:r>
            <a:endParaRPr lang="en-US" dirty="0"/>
          </a:p>
        </p:txBody>
      </p:sp>
      <p:graphicFrame>
        <p:nvGraphicFramePr>
          <p:cNvPr id="3" name="Diagram 2" descr="Placeholder Timeline&#10;">
            <a:extLst>
              <a:ext uri="{FF2B5EF4-FFF2-40B4-BE49-F238E27FC236}">
                <a16:creationId xmlns:a16="http://schemas.microsoft.com/office/drawing/2014/main" id="{073C5A0D-DFE8-4C7D-834F-C6443FF17576}"/>
              </a:ext>
            </a:extLst>
          </p:cNvPr>
          <p:cNvGraphicFramePr/>
          <p:nvPr>
            <p:extLst>
              <p:ext uri="{D42A27DB-BD31-4B8C-83A1-F6EECF244321}">
                <p14:modId xmlns:p14="http://schemas.microsoft.com/office/powerpoint/2010/main" val="1158219224"/>
              </p:ext>
            </p:extLst>
          </p:nvPr>
        </p:nvGraphicFramePr>
        <p:xfrm>
          <a:off x="559522" y="1247775"/>
          <a:ext cx="10939605" cy="5381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Google Shape;192;p10">
            <a:extLst>
              <a:ext uri="{FF2B5EF4-FFF2-40B4-BE49-F238E27FC236}">
                <a16:creationId xmlns:a16="http://schemas.microsoft.com/office/drawing/2014/main" id="{21B68B5D-3D24-4C55-A6BD-5E87CBEC542D}"/>
              </a:ext>
            </a:extLst>
          </p:cNvPr>
          <p:cNvSpPr/>
          <p:nvPr/>
        </p:nvSpPr>
        <p:spPr>
          <a:xfrm>
            <a:off x="11747103" y="6394001"/>
            <a:ext cx="273396" cy="273396"/>
          </a:xfrm>
          <a:custGeom>
            <a:avLst/>
            <a:gdLst/>
            <a:ahLst/>
            <a:cxnLst/>
            <a:rect l="l" t="t" r="r" b="b"/>
            <a:pathLst>
              <a:path w="450850" h="450850" extrusionOk="0">
                <a:moveTo>
                  <a:pt x="450248" y="0"/>
                </a:moveTo>
                <a:lnTo>
                  <a:pt x="0" y="0"/>
                </a:lnTo>
                <a:lnTo>
                  <a:pt x="0" y="450248"/>
                </a:lnTo>
                <a:lnTo>
                  <a:pt x="450248" y="450248"/>
                </a:lnTo>
                <a:lnTo>
                  <a:pt x="450248" y="0"/>
                </a:lnTo>
                <a:close/>
              </a:path>
            </a:pathLst>
          </a:custGeom>
          <a:solidFill>
            <a:srgbClr val="231F20"/>
          </a:solidFill>
          <a:ln>
            <a:noFill/>
          </a:ln>
        </p:spPr>
        <p:txBody>
          <a:bodyPr spcFirstLastPara="1" wrap="square" lIns="0" tIns="0" rIns="0" bIns="0" anchor="t" anchorCtr="0">
            <a:noAutofit/>
          </a:bodyPr>
          <a:lstStyle/>
          <a:p>
            <a:pPr algn="ctr"/>
            <a:r>
              <a:rPr lang="en-US" sz="1092" dirty="0">
                <a:solidFill>
                  <a:schemeClr val="bg1"/>
                </a:solidFill>
              </a:rPr>
              <a:t>6</a:t>
            </a:r>
            <a:endParaRPr sz="1092" dirty="0">
              <a:solidFill>
                <a:schemeClr val="bg1"/>
              </a:solidFill>
            </a:endParaRPr>
          </a:p>
        </p:txBody>
      </p:sp>
    </p:spTree>
    <p:extLst>
      <p:ext uri="{BB962C8B-B14F-4D97-AF65-F5344CB8AC3E}">
        <p14:creationId xmlns:p14="http://schemas.microsoft.com/office/powerpoint/2010/main" val="715057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309" name="Google Shape;309;p14"/>
          <p:cNvSpPr/>
          <p:nvPr/>
        </p:nvSpPr>
        <p:spPr>
          <a:xfrm rot="16200000" flipH="1">
            <a:off x="2924198" y="-1382029"/>
            <a:ext cx="45719" cy="4546011"/>
          </a:xfrm>
          <a:custGeom>
            <a:avLst/>
            <a:gdLst/>
            <a:ahLst/>
            <a:cxnLst/>
            <a:rect l="l" t="t" r="r" b="b"/>
            <a:pathLst>
              <a:path w="73659" h="1633855" extrusionOk="0">
                <a:moveTo>
                  <a:pt x="73296" y="0"/>
                </a:moveTo>
                <a:lnTo>
                  <a:pt x="0" y="0"/>
                </a:lnTo>
                <a:lnTo>
                  <a:pt x="0" y="1633458"/>
                </a:lnTo>
                <a:lnTo>
                  <a:pt x="73296" y="1633458"/>
                </a:lnTo>
                <a:lnTo>
                  <a:pt x="73296" y="0"/>
                </a:lnTo>
                <a:close/>
              </a:path>
            </a:pathLst>
          </a:custGeom>
          <a:solidFill>
            <a:srgbClr val="ED1C23"/>
          </a:solidFill>
          <a:ln>
            <a:noFill/>
          </a:ln>
        </p:spPr>
        <p:txBody>
          <a:bodyPr spcFirstLastPara="1" wrap="square" lIns="0" tIns="0" rIns="0" bIns="0" anchor="t" anchorCtr="0">
            <a:noAutofit/>
          </a:bodyPr>
          <a:lstStyle/>
          <a:p>
            <a:endParaRPr sz="800"/>
          </a:p>
        </p:txBody>
      </p:sp>
      <p:sp>
        <p:nvSpPr>
          <p:cNvPr id="310" name="Google Shape;310;p14"/>
          <p:cNvSpPr/>
          <p:nvPr/>
        </p:nvSpPr>
        <p:spPr>
          <a:xfrm>
            <a:off x="11747103" y="6394001"/>
            <a:ext cx="273396" cy="273396"/>
          </a:xfrm>
          <a:custGeom>
            <a:avLst/>
            <a:gdLst/>
            <a:ahLst/>
            <a:cxnLst/>
            <a:rect l="l" t="t" r="r" b="b"/>
            <a:pathLst>
              <a:path w="450850" h="450850" extrusionOk="0">
                <a:moveTo>
                  <a:pt x="450248" y="0"/>
                </a:moveTo>
                <a:lnTo>
                  <a:pt x="0" y="0"/>
                </a:lnTo>
                <a:lnTo>
                  <a:pt x="0" y="450248"/>
                </a:lnTo>
                <a:lnTo>
                  <a:pt x="450248" y="450248"/>
                </a:lnTo>
                <a:lnTo>
                  <a:pt x="450248" y="0"/>
                </a:lnTo>
                <a:close/>
              </a:path>
            </a:pathLst>
          </a:custGeom>
          <a:solidFill>
            <a:srgbClr val="231F20"/>
          </a:solidFill>
          <a:ln>
            <a:noFill/>
          </a:ln>
        </p:spPr>
        <p:txBody>
          <a:bodyPr spcFirstLastPara="1" wrap="square" lIns="0" tIns="0" rIns="0" bIns="0" anchor="t" anchorCtr="0">
            <a:noAutofit/>
          </a:bodyPr>
          <a:lstStyle/>
          <a:p>
            <a:endParaRPr sz="1092"/>
          </a:p>
        </p:txBody>
      </p:sp>
      <p:sp>
        <p:nvSpPr>
          <p:cNvPr id="311" name="Google Shape;311;p14"/>
          <p:cNvSpPr txBox="1">
            <a:spLocks noGrp="1"/>
          </p:cNvSpPr>
          <p:nvPr>
            <p:ph type="sldNum" idx="12"/>
          </p:nvPr>
        </p:nvSpPr>
        <p:spPr>
          <a:xfrm>
            <a:off x="11825592" y="6447205"/>
            <a:ext cx="158261" cy="126686"/>
          </a:xfrm>
          <a:prstGeom prst="rect">
            <a:avLst/>
          </a:prstGeom>
          <a:noFill/>
          <a:ln>
            <a:noFill/>
          </a:ln>
        </p:spPr>
        <p:txBody>
          <a:bodyPr spcFirstLastPara="1" vert="horz" wrap="square" lIns="0" tIns="5382" rIns="0" bIns="0" rtlCol="0" anchor="t" anchorCtr="0">
            <a:spAutoFit/>
          </a:bodyPr>
          <a:lstStyle/>
          <a:p>
            <a:pPr algn="l"/>
            <a:fld id="{00000000-1234-1234-1234-123412341234}" type="slidenum">
              <a:rPr lang="en-PH"/>
              <a:pPr algn="l"/>
              <a:t>7</a:t>
            </a:fld>
            <a:endParaRPr/>
          </a:p>
        </p:txBody>
      </p:sp>
      <p:sp>
        <p:nvSpPr>
          <p:cNvPr id="312" name="Google Shape;312;p14"/>
          <p:cNvSpPr/>
          <p:nvPr/>
        </p:nvSpPr>
        <p:spPr>
          <a:xfrm>
            <a:off x="428" y="-327275"/>
            <a:ext cx="2076256" cy="327275"/>
          </a:xfrm>
          <a:prstGeom prst="rect">
            <a:avLst/>
          </a:prstGeom>
          <a:solidFill>
            <a:schemeClr val="dk1"/>
          </a:solidFill>
          <a:ln>
            <a:noFill/>
          </a:ln>
        </p:spPr>
        <p:txBody>
          <a:bodyPr spcFirstLastPara="1" wrap="square" lIns="55440" tIns="55440" rIns="55440" bIns="55440" anchor="ctr" anchorCtr="0">
            <a:noAutofit/>
          </a:bodyPr>
          <a:lstStyle/>
          <a:p>
            <a:endParaRPr sz="1092"/>
          </a:p>
        </p:txBody>
      </p:sp>
      <p:sp>
        <p:nvSpPr>
          <p:cNvPr id="313" name="Google Shape;313;p14"/>
          <p:cNvSpPr txBox="1"/>
          <p:nvPr/>
        </p:nvSpPr>
        <p:spPr>
          <a:xfrm>
            <a:off x="111717" y="-282067"/>
            <a:ext cx="1944728" cy="236811"/>
          </a:xfrm>
          <a:prstGeom prst="rect">
            <a:avLst/>
          </a:prstGeom>
          <a:noFill/>
          <a:ln>
            <a:noFill/>
          </a:ln>
        </p:spPr>
        <p:txBody>
          <a:bodyPr spcFirstLastPara="1" wrap="square" lIns="0" tIns="8080" rIns="0" bIns="0" anchor="t" anchorCtr="0">
            <a:spAutoFit/>
          </a:bodyPr>
          <a:lstStyle/>
          <a:p>
            <a:pPr marL="7701"/>
            <a:r>
              <a:rPr lang="en-PH" sz="1486" b="1">
                <a:solidFill>
                  <a:schemeClr val="lt1"/>
                </a:solidFill>
                <a:latin typeface="Lato"/>
                <a:ea typeface="Lato"/>
                <a:cs typeface="Lato"/>
                <a:sym typeface="Lato"/>
              </a:rPr>
              <a:t>DATA DRIVEN SLIDE</a:t>
            </a:r>
            <a:endParaRPr sz="1486" b="1">
              <a:solidFill>
                <a:schemeClr val="lt1"/>
              </a:solidFill>
              <a:latin typeface="Lato"/>
              <a:ea typeface="Lato"/>
              <a:cs typeface="Lato"/>
              <a:sym typeface="Lato"/>
            </a:endParaRPr>
          </a:p>
        </p:txBody>
      </p:sp>
      <p:sp>
        <p:nvSpPr>
          <p:cNvPr id="3" name="Title 2">
            <a:extLst>
              <a:ext uri="{FF2B5EF4-FFF2-40B4-BE49-F238E27FC236}">
                <a16:creationId xmlns:a16="http://schemas.microsoft.com/office/drawing/2014/main" id="{14E6AE7A-76CA-475F-8278-B99333F013EE}"/>
              </a:ext>
            </a:extLst>
          </p:cNvPr>
          <p:cNvSpPr>
            <a:spLocks noGrp="1"/>
          </p:cNvSpPr>
          <p:nvPr>
            <p:ph type="title"/>
          </p:nvPr>
        </p:nvSpPr>
        <p:spPr>
          <a:xfrm>
            <a:off x="521292" y="514468"/>
            <a:ext cx="5469933" cy="332399"/>
          </a:xfrm>
        </p:spPr>
        <p:txBody>
          <a:bodyPr/>
          <a:lstStyle/>
          <a:p>
            <a:r>
              <a:rPr lang="en-US" sz="2400" dirty="0"/>
              <a:t>1. Number of males and females hired</a:t>
            </a:r>
            <a:endParaRPr lang="en-IN" sz="2400" dirty="0"/>
          </a:p>
        </p:txBody>
      </p:sp>
      <p:graphicFrame>
        <p:nvGraphicFramePr>
          <p:cNvPr id="4" name="Table 3">
            <a:extLst>
              <a:ext uri="{FF2B5EF4-FFF2-40B4-BE49-F238E27FC236}">
                <a16:creationId xmlns:a16="http://schemas.microsoft.com/office/drawing/2014/main" id="{12EDFE88-4C1C-4767-B386-D4FE5731CAA7}"/>
              </a:ext>
            </a:extLst>
          </p:cNvPr>
          <p:cNvGraphicFramePr>
            <a:graphicFrameLocks noGrp="1"/>
          </p:cNvGraphicFramePr>
          <p:nvPr>
            <p:extLst>
              <p:ext uri="{D42A27DB-BD31-4B8C-83A1-F6EECF244321}">
                <p14:modId xmlns:p14="http://schemas.microsoft.com/office/powerpoint/2010/main" val="1050693265"/>
              </p:ext>
            </p:extLst>
          </p:nvPr>
        </p:nvGraphicFramePr>
        <p:xfrm>
          <a:off x="674052" y="1837298"/>
          <a:ext cx="3097848" cy="1274730"/>
        </p:xfrm>
        <a:graphic>
          <a:graphicData uri="http://schemas.openxmlformats.org/drawingml/2006/table">
            <a:tbl>
              <a:tblPr firstRow="1" firstCol="1" bandRow="1">
                <a:tableStyleId>{0505E3EF-67EA-436B-97B2-0124C06EBD24}</a:tableStyleId>
              </a:tblPr>
              <a:tblGrid>
                <a:gridCol w="1288566">
                  <a:extLst>
                    <a:ext uri="{9D8B030D-6E8A-4147-A177-3AD203B41FA5}">
                      <a16:colId xmlns:a16="http://schemas.microsoft.com/office/drawing/2014/main" val="1977383660"/>
                    </a:ext>
                  </a:extLst>
                </a:gridCol>
                <a:gridCol w="1809282">
                  <a:extLst>
                    <a:ext uri="{9D8B030D-6E8A-4147-A177-3AD203B41FA5}">
                      <a16:colId xmlns:a16="http://schemas.microsoft.com/office/drawing/2014/main" val="2926572134"/>
                    </a:ext>
                  </a:extLst>
                </a:gridCol>
              </a:tblGrid>
              <a:tr h="623226">
                <a:tc>
                  <a:txBody>
                    <a:bodyPr/>
                    <a:lstStyle/>
                    <a:p>
                      <a:pPr algn="l">
                        <a:lnSpc>
                          <a:spcPct val="107000"/>
                        </a:lnSpc>
                        <a:spcAft>
                          <a:spcPts val="800"/>
                        </a:spcAft>
                      </a:pPr>
                      <a:r>
                        <a:rPr lang="en-IN" sz="1100">
                          <a:effectLst/>
                        </a:rPr>
                        <a:t>Gender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IN" sz="1100">
                          <a:effectLst/>
                        </a:rPr>
                        <a:t>Number of hired candidate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9937219"/>
                  </a:ext>
                </a:extLst>
              </a:tr>
              <a:tr h="325752">
                <a:tc>
                  <a:txBody>
                    <a:bodyPr/>
                    <a:lstStyle/>
                    <a:p>
                      <a:pPr algn="l">
                        <a:lnSpc>
                          <a:spcPct val="107000"/>
                        </a:lnSpc>
                        <a:spcAft>
                          <a:spcPts val="800"/>
                        </a:spcAft>
                      </a:pPr>
                      <a:r>
                        <a:rPr lang="en-IN" sz="1100">
                          <a:effectLst/>
                        </a:rPr>
                        <a:t>Male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algn="ctr" defTabSz="914400" rtl="0" eaLnBrk="1" fontAlgn="b" latinLnBrk="0" hangingPunct="1">
                        <a:lnSpc>
                          <a:spcPct val="107000"/>
                        </a:lnSpc>
                        <a:spcAft>
                          <a:spcPts val="800"/>
                        </a:spcAft>
                      </a:pPr>
                      <a:r>
                        <a:rPr lang="en-IN" sz="1400" u="none" strike="noStrike" kern="1200" dirty="0">
                          <a:solidFill>
                            <a:schemeClr val="dk1"/>
                          </a:solidFill>
                          <a:effectLst/>
                          <a:latin typeface="Segoe UI Variable Text Semibold" pitchFamily="2" charset="0"/>
                          <a:ea typeface="+mn-ea"/>
                          <a:cs typeface="+mn-cs"/>
                        </a:rPr>
                        <a:t>2563</a:t>
                      </a:r>
                    </a:p>
                  </a:txBody>
                  <a:tcPr marL="68580" marR="68580" marT="0" marB="0"/>
                </a:tc>
                <a:extLst>
                  <a:ext uri="{0D108BD9-81ED-4DB2-BD59-A6C34878D82A}">
                    <a16:rowId xmlns:a16="http://schemas.microsoft.com/office/drawing/2014/main" val="3231518776"/>
                  </a:ext>
                </a:extLst>
              </a:tr>
              <a:tr h="325752">
                <a:tc>
                  <a:txBody>
                    <a:bodyPr/>
                    <a:lstStyle/>
                    <a:p>
                      <a:pPr algn="l">
                        <a:lnSpc>
                          <a:spcPct val="107000"/>
                        </a:lnSpc>
                        <a:spcAft>
                          <a:spcPts val="800"/>
                        </a:spcAft>
                      </a:pPr>
                      <a:r>
                        <a:rPr lang="en-IN" sz="1100" dirty="0">
                          <a:effectLst/>
                        </a:rPr>
                        <a:t>Female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400" u="none" strike="noStrike" kern="1200" dirty="0">
                          <a:solidFill>
                            <a:schemeClr val="dk1"/>
                          </a:solidFill>
                          <a:effectLst/>
                          <a:latin typeface="Segoe UI Variable Text Semibold" pitchFamily="2" charset="0"/>
                          <a:ea typeface="+mn-ea"/>
                          <a:cs typeface="+mn-cs"/>
                        </a:rPr>
                        <a:t>1856</a:t>
                      </a:r>
                    </a:p>
                  </a:txBody>
                  <a:tcPr marL="68580" marR="68580" marT="0" marB="0"/>
                </a:tc>
                <a:extLst>
                  <a:ext uri="{0D108BD9-81ED-4DB2-BD59-A6C34878D82A}">
                    <a16:rowId xmlns:a16="http://schemas.microsoft.com/office/drawing/2014/main" val="2791056428"/>
                  </a:ext>
                </a:extLst>
              </a:tr>
            </a:tbl>
          </a:graphicData>
        </a:graphic>
      </p:graphicFrame>
      <p:graphicFrame>
        <p:nvGraphicFramePr>
          <p:cNvPr id="51" name="Chart 50">
            <a:extLst>
              <a:ext uri="{FF2B5EF4-FFF2-40B4-BE49-F238E27FC236}">
                <a16:creationId xmlns:a16="http://schemas.microsoft.com/office/drawing/2014/main" id="{A3E45A35-6CDD-49E0-99D9-4246307D5760}"/>
              </a:ext>
            </a:extLst>
          </p:cNvPr>
          <p:cNvGraphicFramePr/>
          <p:nvPr>
            <p:extLst>
              <p:ext uri="{D42A27DB-BD31-4B8C-83A1-F6EECF244321}">
                <p14:modId xmlns:p14="http://schemas.microsoft.com/office/powerpoint/2010/main" val="792777578"/>
              </p:ext>
            </p:extLst>
          </p:nvPr>
        </p:nvGraphicFramePr>
        <p:xfrm>
          <a:off x="674052" y="3867150"/>
          <a:ext cx="3368040" cy="1939290"/>
        </p:xfrm>
        <a:graphic>
          <a:graphicData uri="http://schemas.openxmlformats.org/drawingml/2006/chart">
            <c:chart xmlns:c="http://schemas.openxmlformats.org/drawingml/2006/chart" xmlns:r="http://schemas.openxmlformats.org/officeDocument/2006/relationships" r:id="rId3"/>
          </a:graphicData>
        </a:graphic>
      </p:graphicFrame>
      <p:sp>
        <p:nvSpPr>
          <p:cNvPr id="52" name="Google Shape;309;p14">
            <a:extLst>
              <a:ext uri="{FF2B5EF4-FFF2-40B4-BE49-F238E27FC236}">
                <a16:creationId xmlns:a16="http://schemas.microsoft.com/office/drawing/2014/main" id="{5EA49259-D129-4A5D-895B-2CB58FCB1C7E}"/>
              </a:ext>
            </a:extLst>
          </p:cNvPr>
          <p:cNvSpPr/>
          <p:nvPr/>
        </p:nvSpPr>
        <p:spPr>
          <a:xfrm rot="16200000" flipH="1">
            <a:off x="9154480" y="-1571237"/>
            <a:ext cx="45719" cy="4924427"/>
          </a:xfrm>
          <a:custGeom>
            <a:avLst/>
            <a:gdLst/>
            <a:ahLst/>
            <a:cxnLst/>
            <a:rect l="l" t="t" r="r" b="b"/>
            <a:pathLst>
              <a:path w="73659" h="1633855" extrusionOk="0">
                <a:moveTo>
                  <a:pt x="73296" y="0"/>
                </a:moveTo>
                <a:lnTo>
                  <a:pt x="0" y="0"/>
                </a:lnTo>
                <a:lnTo>
                  <a:pt x="0" y="1633458"/>
                </a:lnTo>
                <a:lnTo>
                  <a:pt x="73296" y="1633458"/>
                </a:lnTo>
                <a:lnTo>
                  <a:pt x="73296" y="0"/>
                </a:lnTo>
                <a:close/>
              </a:path>
            </a:pathLst>
          </a:custGeom>
          <a:solidFill>
            <a:srgbClr val="ED1C23"/>
          </a:solidFill>
          <a:ln>
            <a:noFill/>
          </a:ln>
        </p:spPr>
        <p:txBody>
          <a:bodyPr spcFirstLastPara="1" wrap="square" lIns="0" tIns="0" rIns="0" bIns="0" anchor="t" anchorCtr="0">
            <a:noAutofit/>
          </a:bodyPr>
          <a:lstStyle/>
          <a:p>
            <a:endParaRPr sz="800"/>
          </a:p>
        </p:txBody>
      </p:sp>
      <p:sp>
        <p:nvSpPr>
          <p:cNvPr id="53" name="Title 2">
            <a:extLst>
              <a:ext uri="{FF2B5EF4-FFF2-40B4-BE49-F238E27FC236}">
                <a16:creationId xmlns:a16="http://schemas.microsoft.com/office/drawing/2014/main" id="{1D594065-26B0-4EC0-8091-CE6B3D8CAC44}"/>
              </a:ext>
            </a:extLst>
          </p:cNvPr>
          <p:cNvSpPr txBox="1">
            <a:spLocks/>
          </p:cNvSpPr>
          <p:nvPr/>
        </p:nvSpPr>
        <p:spPr>
          <a:xfrm>
            <a:off x="6550566" y="535717"/>
            <a:ext cx="5469933" cy="332399"/>
          </a:xfrm>
          <a:prstGeom prst="rect">
            <a:avLst/>
          </a:prstGeom>
          <a:noFill/>
          <a:ln>
            <a:noFill/>
          </a:ln>
        </p:spPr>
        <p:txBody>
          <a:bodyPr spcFirstLastPara="1" vert="horz" wrap="square" lIns="0" tIns="0" rIns="0" bIns="0" rtlCol="0" anchor="t" anchorCtr="0">
            <a:spAutoFit/>
          </a:bodyPr>
          <a:lstStyle>
            <a:lvl1pPr lvl="0" algn="l" defTabSz="914400" rtl="0" eaLnBrk="1" latinLnBrk="0" hangingPunct="1">
              <a:lnSpc>
                <a:spcPct val="90000"/>
              </a:lnSpc>
              <a:spcBef>
                <a:spcPts val="0"/>
              </a:spcBef>
              <a:spcAft>
                <a:spcPts val="0"/>
              </a:spcAft>
              <a:buSzPts val="1400"/>
              <a:buNone/>
              <a:defRPr sz="3002" b="1" i="0" kern="1200">
                <a:solidFill>
                  <a:srgbClr val="324659"/>
                </a:solidFill>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sz="2400" dirty="0"/>
              <a:t>2. </a:t>
            </a:r>
            <a:r>
              <a:rPr lang="en-IN" sz="2400" dirty="0"/>
              <a:t>Average salary offered in this company</a:t>
            </a:r>
          </a:p>
        </p:txBody>
      </p:sp>
      <p:graphicFrame>
        <p:nvGraphicFramePr>
          <p:cNvPr id="6" name="Table 5">
            <a:extLst>
              <a:ext uri="{FF2B5EF4-FFF2-40B4-BE49-F238E27FC236}">
                <a16:creationId xmlns:a16="http://schemas.microsoft.com/office/drawing/2014/main" id="{E134132F-B183-441F-92A6-3B0D84BB9E5A}"/>
              </a:ext>
            </a:extLst>
          </p:cNvPr>
          <p:cNvGraphicFramePr>
            <a:graphicFrameLocks noGrp="1"/>
          </p:cNvGraphicFramePr>
          <p:nvPr>
            <p:extLst>
              <p:ext uri="{D42A27DB-BD31-4B8C-83A1-F6EECF244321}">
                <p14:modId xmlns:p14="http://schemas.microsoft.com/office/powerpoint/2010/main" val="595761654"/>
              </p:ext>
            </p:extLst>
          </p:nvPr>
        </p:nvGraphicFramePr>
        <p:xfrm>
          <a:off x="6715126" y="1846823"/>
          <a:ext cx="4314824" cy="662940"/>
        </p:xfrm>
        <a:graphic>
          <a:graphicData uri="http://schemas.openxmlformats.org/drawingml/2006/table">
            <a:tbl>
              <a:tblPr>
                <a:tableStyleId>{0505E3EF-67EA-436B-97B2-0124C06EBD24}</a:tableStyleId>
              </a:tblPr>
              <a:tblGrid>
                <a:gridCol w="3332588">
                  <a:extLst>
                    <a:ext uri="{9D8B030D-6E8A-4147-A177-3AD203B41FA5}">
                      <a16:colId xmlns:a16="http://schemas.microsoft.com/office/drawing/2014/main" val="3028354305"/>
                    </a:ext>
                  </a:extLst>
                </a:gridCol>
                <a:gridCol w="982236">
                  <a:extLst>
                    <a:ext uri="{9D8B030D-6E8A-4147-A177-3AD203B41FA5}">
                      <a16:colId xmlns:a16="http://schemas.microsoft.com/office/drawing/2014/main" val="3914771053"/>
                    </a:ext>
                  </a:extLst>
                </a:gridCol>
              </a:tblGrid>
              <a:tr h="209892">
                <a:tc>
                  <a:txBody>
                    <a:bodyPr/>
                    <a:lstStyle/>
                    <a:p>
                      <a:pPr algn="l" fontAlgn="b"/>
                      <a:r>
                        <a:rPr lang="en-US" sz="1400" u="none" strike="noStrike" dirty="0">
                          <a:effectLst/>
                        </a:rPr>
                        <a:t>Sum of salary offered to hired candidates</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dirty="0">
                          <a:effectLst/>
                          <a:latin typeface="Segoe UI Variable Text Semibold" pitchFamily="2" charset="0"/>
                        </a:rPr>
                        <a:t>233689353</a:t>
                      </a:r>
                      <a:endParaRPr lang="en-IN" sz="1400" b="0" i="0" u="none" strike="noStrike" dirty="0">
                        <a:solidFill>
                          <a:srgbClr val="000000"/>
                        </a:solidFill>
                        <a:effectLst/>
                        <a:latin typeface="Segoe UI Variable Text Semibold" pitchFamily="2" charset="0"/>
                      </a:endParaRPr>
                    </a:p>
                  </a:txBody>
                  <a:tcPr marL="7620" marR="7620" marT="7620" marB="0" anchor="b"/>
                </a:tc>
                <a:extLst>
                  <a:ext uri="{0D108BD9-81ED-4DB2-BD59-A6C34878D82A}">
                    <a16:rowId xmlns:a16="http://schemas.microsoft.com/office/drawing/2014/main" val="87188630"/>
                  </a:ext>
                </a:extLst>
              </a:tr>
              <a:tr h="209892">
                <a:tc>
                  <a:txBody>
                    <a:bodyPr/>
                    <a:lstStyle/>
                    <a:p>
                      <a:pPr algn="l" fontAlgn="b"/>
                      <a:r>
                        <a:rPr lang="en-IN" sz="1400" u="none" strike="noStrike" dirty="0">
                          <a:effectLst/>
                        </a:rPr>
                        <a:t>Number of candidates hired</a:t>
                      </a:r>
                      <a:endParaRPr lang="en-IN"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kern="1200" dirty="0">
                          <a:solidFill>
                            <a:schemeClr val="dk1"/>
                          </a:solidFill>
                          <a:effectLst/>
                          <a:latin typeface="Segoe UI Variable Text Semibold" pitchFamily="2" charset="0"/>
                          <a:ea typeface="+mn-ea"/>
                          <a:cs typeface="+mn-cs"/>
                        </a:rPr>
                        <a:t>4697</a:t>
                      </a:r>
                    </a:p>
                  </a:txBody>
                  <a:tcPr marL="7620" marR="7620" marT="7620" marB="0" anchor="b"/>
                </a:tc>
                <a:extLst>
                  <a:ext uri="{0D108BD9-81ED-4DB2-BD59-A6C34878D82A}">
                    <a16:rowId xmlns:a16="http://schemas.microsoft.com/office/drawing/2014/main" val="2019374454"/>
                  </a:ext>
                </a:extLst>
              </a:tr>
              <a:tr h="209892">
                <a:tc>
                  <a:txBody>
                    <a:bodyPr/>
                    <a:lstStyle/>
                    <a:p>
                      <a:pPr algn="l" fontAlgn="b"/>
                      <a:r>
                        <a:rPr lang="en-IN" sz="1400" u="none" strike="noStrike">
                          <a:effectLst/>
                        </a:rPr>
                        <a:t>Average salary offered</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kern="1200" dirty="0">
                          <a:solidFill>
                            <a:schemeClr val="dk1"/>
                          </a:solidFill>
                          <a:effectLst/>
                          <a:latin typeface="Segoe UI Variable Text Semibold" pitchFamily="2" charset="0"/>
                          <a:ea typeface="+mn-ea"/>
                          <a:cs typeface="+mn-cs"/>
                        </a:rPr>
                        <a:t>49752.896</a:t>
                      </a:r>
                    </a:p>
                  </a:txBody>
                  <a:tcPr marL="7620" marR="7620" marT="7620" marB="0" anchor="b"/>
                </a:tc>
                <a:extLst>
                  <a:ext uri="{0D108BD9-81ED-4DB2-BD59-A6C34878D82A}">
                    <a16:rowId xmlns:a16="http://schemas.microsoft.com/office/drawing/2014/main" val="188717647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310" name="Google Shape;310;p14"/>
          <p:cNvSpPr/>
          <p:nvPr/>
        </p:nvSpPr>
        <p:spPr>
          <a:xfrm>
            <a:off x="11746675" y="6436603"/>
            <a:ext cx="273396" cy="273396"/>
          </a:xfrm>
          <a:custGeom>
            <a:avLst/>
            <a:gdLst/>
            <a:ahLst/>
            <a:cxnLst/>
            <a:rect l="l" t="t" r="r" b="b"/>
            <a:pathLst>
              <a:path w="450850" h="450850" extrusionOk="0">
                <a:moveTo>
                  <a:pt x="450248" y="0"/>
                </a:moveTo>
                <a:lnTo>
                  <a:pt x="0" y="0"/>
                </a:lnTo>
                <a:lnTo>
                  <a:pt x="0" y="450248"/>
                </a:lnTo>
                <a:lnTo>
                  <a:pt x="450248" y="450248"/>
                </a:lnTo>
                <a:lnTo>
                  <a:pt x="450248" y="0"/>
                </a:lnTo>
                <a:close/>
              </a:path>
            </a:pathLst>
          </a:custGeom>
          <a:solidFill>
            <a:srgbClr val="231F20"/>
          </a:solidFill>
          <a:ln>
            <a:noFill/>
          </a:ln>
        </p:spPr>
        <p:txBody>
          <a:bodyPr spcFirstLastPara="1" wrap="square" lIns="0" tIns="0" rIns="0" bIns="0" anchor="t" anchorCtr="0">
            <a:noAutofit/>
          </a:bodyPr>
          <a:lstStyle/>
          <a:p>
            <a:endParaRPr sz="1092"/>
          </a:p>
        </p:txBody>
      </p:sp>
      <p:sp>
        <p:nvSpPr>
          <p:cNvPr id="311" name="Google Shape;311;p14"/>
          <p:cNvSpPr txBox="1">
            <a:spLocks noGrp="1"/>
          </p:cNvSpPr>
          <p:nvPr>
            <p:ph type="sldNum" idx="12"/>
          </p:nvPr>
        </p:nvSpPr>
        <p:spPr>
          <a:xfrm>
            <a:off x="11825164" y="6489807"/>
            <a:ext cx="158261" cy="126686"/>
          </a:xfrm>
          <a:prstGeom prst="rect">
            <a:avLst/>
          </a:prstGeom>
          <a:noFill/>
          <a:ln>
            <a:noFill/>
          </a:ln>
        </p:spPr>
        <p:txBody>
          <a:bodyPr spcFirstLastPara="1" vert="horz" wrap="square" lIns="0" tIns="5382" rIns="0" bIns="0" rtlCol="0" anchor="t" anchorCtr="0">
            <a:spAutoFit/>
          </a:bodyPr>
          <a:lstStyle/>
          <a:p>
            <a:pPr algn="l"/>
            <a:fld id="{00000000-1234-1234-1234-123412341234}" type="slidenum">
              <a:rPr lang="en-PH"/>
              <a:pPr algn="l"/>
              <a:t>8</a:t>
            </a:fld>
            <a:endParaRPr/>
          </a:p>
        </p:txBody>
      </p:sp>
      <p:sp>
        <p:nvSpPr>
          <p:cNvPr id="312" name="Google Shape;312;p14"/>
          <p:cNvSpPr/>
          <p:nvPr/>
        </p:nvSpPr>
        <p:spPr>
          <a:xfrm>
            <a:off x="0" y="-284673"/>
            <a:ext cx="2076256" cy="327275"/>
          </a:xfrm>
          <a:prstGeom prst="rect">
            <a:avLst/>
          </a:prstGeom>
          <a:solidFill>
            <a:schemeClr val="dk1"/>
          </a:solidFill>
          <a:ln>
            <a:noFill/>
          </a:ln>
        </p:spPr>
        <p:txBody>
          <a:bodyPr spcFirstLastPara="1" wrap="square" lIns="55440" tIns="55440" rIns="55440" bIns="55440" anchor="ctr" anchorCtr="0">
            <a:noAutofit/>
          </a:bodyPr>
          <a:lstStyle/>
          <a:p>
            <a:endParaRPr sz="1092"/>
          </a:p>
        </p:txBody>
      </p:sp>
      <p:sp>
        <p:nvSpPr>
          <p:cNvPr id="313" name="Google Shape;313;p14"/>
          <p:cNvSpPr txBox="1"/>
          <p:nvPr/>
        </p:nvSpPr>
        <p:spPr>
          <a:xfrm>
            <a:off x="111289" y="-239465"/>
            <a:ext cx="1944728" cy="236811"/>
          </a:xfrm>
          <a:prstGeom prst="rect">
            <a:avLst/>
          </a:prstGeom>
          <a:noFill/>
          <a:ln>
            <a:noFill/>
          </a:ln>
        </p:spPr>
        <p:txBody>
          <a:bodyPr spcFirstLastPara="1" wrap="square" lIns="0" tIns="8080" rIns="0" bIns="0" anchor="t" anchorCtr="0">
            <a:spAutoFit/>
          </a:bodyPr>
          <a:lstStyle/>
          <a:p>
            <a:pPr marL="7701"/>
            <a:r>
              <a:rPr lang="en-PH" sz="1486" b="1">
                <a:solidFill>
                  <a:schemeClr val="lt1"/>
                </a:solidFill>
                <a:latin typeface="Lato"/>
                <a:ea typeface="Lato"/>
                <a:cs typeface="Lato"/>
                <a:sym typeface="Lato"/>
              </a:rPr>
              <a:t>DATA DRIVEN SLIDE</a:t>
            </a:r>
            <a:endParaRPr sz="1486" b="1">
              <a:solidFill>
                <a:schemeClr val="lt1"/>
              </a:solidFill>
              <a:latin typeface="Lato"/>
              <a:ea typeface="Lato"/>
              <a:cs typeface="Lato"/>
              <a:sym typeface="Lato"/>
            </a:endParaRPr>
          </a:p>
        </p:txBody>
      </p:sp>
      <p:sp>
        <p:nvSpPr>
          <p:cNvPr id="5" name="Title 4">
            <a:extLst>
              <a:ext uri="{FF2B5EF4-FFF2-40B4-BE49-F238E27FC236}">
                <a16:creationId xmlns:a16="http://schemas.microsoft.com/office/drawing/2014/main" id="{BCACDB31-52DB-4848-88ED-1D4CD301EF68}"/>
              </a:ext>
            </a:extLst>
          </p:cNvPr>
          <p:cNvSpPr>
            <a:spLocks noGrp="1"/>
          </p:cNvSpPr>
          <p:nvPr>
            <p:ph type="title"/>
          </p:nvPr>
        </p:nvSpPr>
        <p:spPr>
          <a:xfrm>
            <a:off x="2217456" y="720652"/>
            <a:ext cx="7756230" cy="332399"/>
          </a:xfrm>
        </p:spPr>
        <p:txBody>
          <a:bodyPr/>
          <a:lstStyle/>
          <a:p>
            <a:pPr algn="ctr"/>
            <a:r>
              <a:rPr lang="en-IN" sz="2400" dirty="0"/>
              <a:t>3. class intervals for salary in the company </a:t>
            </a:r>
          </a:p>
        </p:txBody>
      </p:sp>
      <p:sp>
        <p:nvSpPr>
          <p:cNvPr id="15" name="Google Shape;309;p14">
            <a:extLst>
              <a:ext uri="{FF2B5EF4-FFF2-40B4-BE49-F238E27FC236}">
                <a16:creationId xmlns:a16="http://schemas.microsoft.com/office/drawing/2014/main" id="{6458A62A-2519-4B28-9E05-6DD5A1D37055}"/>
              </a:ext>
            </a:extLst>
          </p:cNvPr>
          <p:cNvSpPr/>
          <p:nvPr/>
        </p:nvSpPr>
        <p:spPr>
          <a:xfrm rot="16200000" flipH="1">
            <a:off x="6143038" y="-1462813"/>
            <a:ext cx="45719" cy="5079048"/>
          </a:xfrm>
          <a:custGeom>
            <a:avLst/>
            <a:gdLst/>
            <a:ahLst/>
            <a:cxnLst/>
            <a:rect l="l" t="t" r="r" b="b"/>
            <a:pathLst>
              <a:path w="73659" h="1633855" extrusionOk="0">
                <a:moveTo>
                  <a:pt x="73296" y="0"/>
                </a:moveTo>
                <a:lnTo>
                  <a:pt x="0" y="0"/>
                </a:lnTo>
                <a:lnTo>
                  <a:pt x="0" y="1633458"/>
                </a:lnTo>
                <a:lnTo>
                  <a:pt x="73296" y="1633458"/>
                </a:lnTo>
                <a:lnTo>
                  <a:pt x="73296" y="0"/>
                </a:lnTo>
                <a:close/>
              </a:path>
            </a:pathLst>
          </a:custGeom>
          <a:solidFill>
            <a:srgbClr val="ED1C23"/>
          </a:solidFill>
          <a:ln>
            <a:noFill/>
          </a:ln>
        </p:spPr>
        <p:txBody>
          <a:bodyPr spcFirstLastPara="1" wrap="square" lIns="0" tIns="0" rIns="0" bIns="0" anchor="t" anchorCtr="0">
            <a:noAutofit/>
          </a:bodyPr>
          <a:lstStyle/>
          <a:p>
            <a:endParaRPr sz="800"/>
          </a:p>
        </p:txBody>
      </p:sp>
      <p:graphicFrame>
        <p:nvGraphicFramePr>
          <p:cNvPr id="7" name="Table 6">
            <a:extLst>
              <a:ext uri="{FF2B5EF4-FFF2-40B4-BE49-F238E27FC236}">
                <a16:creationId xmlns:a16="http://schemas.microsoft.com/office/drawing/2014/main" id="{A2BB4BA3-1EE1-4065-BB79-E09BE0E690F8}"/>
              </a:ext>
            </a:extLst>
          </p:cNvPr>
          <p:cNvGraphicFramePr>
            <a:graphicFrameLocks noGrp="1"/>
          </p:cNvGraphicFramePr>
          <p:nvPr>
            <p:extLst>
              <p:ext uri="{D42A27DB-BD31-4B8C-83A1-F6EECF244321}">
                <p14:modId xmlns:p14="http://schemas.microsoft.com/office/powerpoint/2010/main" val="1896279244"/>
              </p:ext>
            </p:extLst>
          </p:nvPr>
        </p:nvGraphicFramePr>
        <p:xfrm>
          <a:off x="2314147" y="1715192"/>
          <a:ext cx="7086600" cy="3243100"/>
        </p:xfrm>
        <a:graphic>
          <a:graphicData uri="http://schemas.openxmlformats.org/drawingml/2006/table">
            <a:tbl>
              <a:tblPr firstRow="1" firstCol="1" bandRow="1">
                <a:tableStyleId>{F5AB1C69-6EDB-4FF4-983F-18BD219EF322}</a:tableStyleId>
              </a:tblPr>
              <a:tblGrid>
                <a:gridCol w="2103515">
                  <a:extLst>
                    <a:ext uri="{9D8B030D-6E8A-4147-A177-3AD203B41FA5}">
                      <a16:colId xmlns:a16="http://schemas.microsoft.com/office/drawing/2014/main" val="2661884829"/>
                    </a:ext>
                  </a:extLst>
                </a:gridCol>
                <a:gridCol w="2348585">
                  <a:extLst>
                    <a:ext uri="{9D8B030D-6E8A-4147-A177-3AD203B41FA5}">
                      <a16:colId xmlns:a16="http://schemas.microsoft.com/office/drawing/2014/main" val="3905289766"/>
                    </a:ext>
                  </a:extLst>
                </a:gridCol>
                <a:gridCol w="2634500">
                  <a:extLst>
                    <a:ext uri="{9D8B030D-6E8A-4147-A177-3AD203B41FA5}">
                      <a16:colId xmlns:a16="http://schemas.microsoft.com/office/drawing/2014/main" val="4022824735"/>
                    </a:ext>
                  </a:extLst>
                </a:gridCol>
              </a:tblGrid>
              <a:tr h="324310">
                <a:tc>
                  <a:txBody>
                    <a:bodyPr/>
                    <a:lstStyle/>
                    <a:p>
                      <a:pPr algn="ctr">
                        <a:lnSpc>
                          <a:spcPct val="107000"/>
                        </a:lnSpc>
                        <a:spcAft>
                          <a:spcPts val="800"/>
                        </a:spcAft>
                      </a:pPr>
                      <a:r>
                        <a:rPr lang="en-IN" sz="1600" b="1" dirty="0">
                          <a:effectLst/>
                          <a:latin typeface="Calibri" panose="020F0502020204030204" pitchFamily="34" charset="0"/>
                          <a:cs typeface="Calibri" panose="020F0502020204030204" pitchFamily="34" charset="0"/>
                        </a:rPr>
                        <a:t>Salary Slab</a:t>
                      </a:r>
                      <a:endParaRPr lang="en-IN" sz="16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r>
                        <a:rPr lang="en-IN" sz="1600" dirty="0">
                          <a:effectLst/>
                          <a:latin typeface="Calibri" panose="020F0502020204030204" pitchFamily="34" charset="0"/>
                          <a:cs typeface="Calibri" panose="020F0502020204030204" pitchFamily="34" charset="0"/>
                        </a:rPr>
                        <a:t>Sum of Salary Offered</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r>
                        <a:rPr lang="en-IN" sz="1600" dirty="0">
                          <a:effectLst/>
                          <a:latin typeface="Calibri" panose="020F0502020204030204" pitchFamily="34" charset="0"/>
                          <a:cs typeface="Calibri" panose="020F0502020204030204" pitchFamily="34" charset="0"/>
                        </a:rPr>
                        <a:t>Count of Salaries Offered</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458014666"/>
                  </a:ext>
                </a:extLst>
              </a:tr>
              <a:tr h="324310">
                <a:tc>
                  <a:txBody>
                    <a:bodyPr/>
                    <a:lstStyle/>
                    <a:p>
                      <a:pPr algn="ctr">
                        <a:lnSpc>
                          <a:spcPct val="107000"/>
                        </a:lnSpc>
                        <a:spcAft>
                          <a:spcPts val="800"/>
                        </a:spcAft>
                      </a:pPr>
                      <a:r>
                        <a:rPr lang="en-IN" sz="1600" b="1" dirty="0">
                          <a:effectLst/>
                          <a:latin typeface="Calibri" panose="020F0502020204030204" pitchFamily="34" charset="0"/>
                          <a:cs typeface="Calibri" panose="020F0502020204030204" pitchFamily="34" charset="0"/>
                        </a:rPr>
                        <a:t>0-50000</a:t>
                      </a:r>
                      <a:endParaRPr lang="en-IN" sz="16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r>
                        <a:rPr lang="en-IN" sz="1600">
                          <a:effectLst/>
                          <a:latin typeface="Calibri" panose="020F0502020204030204" pitchFamily="34" charset="0"/>
                          <a:cs typeface="Calibri" panose="020F0502020204030204" pitchFamily="34" charset="0"/>
                        </a:rPr>
                        <a:t>92507587</a:t>
                      </a:r>
                      <a:endParaRPr lang="en-IN" sz="16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r>
                        <a:rPr lang="en-IN" sz="1600">
                          <a:effectLst/>
                          <a:latin typeface="Calibri" panose="020F0502020204030204" pitchFamily="34" charset="0"/>
                          <a:cs typeface="Calibri" panose="020F0502020204030204" pitchFamily="34" charset="0"/>
                        </a:rPr>
                        <a:t>3612</a:t>
                      </a:r>
                      <a:endParaRPr lang="en-IN" sz="16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384764911"/>
                  </a:ext>
                </a:extLst>
              </a:tr>
              <a:tr h="324310">
                <a:tc>
                  <a:txBody>
                    <a:bodyPr/>
                    <a:lstStyle/>
                    <a:p>
                      <a:pPr algn="ctr">
                        <a:lnSpc>
                          <a:spcPct val="107000"/>
                        </a:lnSpc>
                        <a:spcAft>
                          <a:spcPts val="800"/>
                        </a:spcAft>
                      </a:pPr>
                      <a:r>
                        <a:rPr lang="en-IN" sz="1600" b="1" dirty="0">
                          <a:effectLst/>
                          <a:latin typeface="Calibri" panose="020F0502020204030204" pitchFamily="34" charset="0"/>
                          <a:cs typeface="Calibri" panose="020F0502020204030204" pitchFamily="34" charset="0"/>
                        </a:rPr>
                        <a:t>50000-100000</a:t>
                      </a:r>
                      <a:endParaRPr lang="en-IN" sz="16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r>
                        <a:rPr lang="en-IN" sz="1600">
                          <a:effectLst/>
                          <a:latin typeface="Calibri" panose="020F0502020204030204" pitchFamily="34" charset="0"/>
                          <a:cs typeface="Calibri" panose="020F0502020204030204" pitchFamily="34" charset="0"/>
                        </a:rPr>
                        <a:t>264820782</a:t>
                      </a:r>
                      <a:endParaRPr lang="en-IN" sz="16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r>
                        <a:rPr lang="en-IN" sz="1600">
                          <a:effectLst/>
                          <a:latin typeface="Calibri" panose="020F0502020204030204" pitchFamily="34" charset="0"/>
                          <a:cs typeface="Calibri" panose="020F0502020204030204" pitchFamily="34" charset="0"/>
                        </a:rPr>
                        <a:t>3552</a:t>
                      </a:r>
                      <a:endParaRPr lang="en-IN" sz="16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550237332"/>
                  </a:ext>
                </a:extLst>
              </a:tr>
              <a:tr h="324310">
                <a:tc>
                  <a:txBody>
                    <a:bodyPr/>
                    <a:lstStyle/>
                    <a:p>
                      <a:pPr algn="ctr">
                        <a:lnSpc>
                          <a:spcPct val="107000"/>
                        </a:lnSpc>
                        <a:spcAft>
                          <a:spcPts val="800"/>
                        </a:spcAft>
                      </a:pPr>
                      <a:r>
                        <a:rPr lang="en-IN" sz="1600" b="1" dirty="0">
                          <a:effectLst/>
                          <a:latin typeface="Calibri" panose="020F0502020204030204" pitchFamily="34" charset="0"/>
                          <a:cs typeface="Calibri" panose="020F0502020204030204" pitchFamily="34" charset="0"/>
                        </a:rPr>
                        <a:t>100000-150000</a:t>
                      </a:r>
                      <a:endParaRPr lang="en-IN" sz="16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r>
                        <a:rPr lang="en-IN" sz="1600">
                          <a:effectLst/>
                          <a:latin typeface="Calibri" panose="020F0502020204030204" pitchFamily="34" charset="0"/>
                          <a:cs typeface="Calibri" panose="020F0502020204030204" pitchFamily="34" charset="0"/>
                        </a:rPr>
                        <a:t>0</a:t>
                      </a:r>
                      <a:endParaRPr lang="en-IN" sz="16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r>
                        <a:rPr lang="en-IN" sz="1600">
                          <a:effectLst/>
                          <a:latin typeface="Calibri" panose="020F0502020204030204" pitchFamily="34" charset="0"/>
                          <a:cs typeface="Calibri" panose="020F0502020204030204" pitchFamily="34" charset="0"/>
                        </a:rPr>
                        <a:t>0</a:t>
                      </a:r>
                      <a:endParaRPr lang="en-IN" sz="16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118631396"/>
                  </a:ext>
                </a:extLst>
              </a:tr>
              <a:tr h="324310">
                <a:tc>
                  <a:txBody>
                    <a:bodyPr/>
                    <a:lstStyle/>
                    <a:p>
                      <a:pPr algn="ctr">
                        <a:lnSpc>
                          <a:spcPct val="107000"/>
                        </a:lnSpc>
                        <a:spcAft>
                          <a:spcPts val="800"/>
                        </a:spcAft>
                      </a:pPr>
                      <a:r>
                        <a:rPr lang="en-IN" sz="1600" b="1" dirty="0">
                          <a:effectLst/>
                          <a:latin typeface="Calibri" panose="020F0502020204030204" pitchFamily="34" charset="0"/>
                          <a:cs typeface="Calibri" panose="020F0502020204030204" pitchFamily="34" charset="0"/>
                        </a:rPr>
                        <a:t>150000-200000</a:t>
                      </a:r>
                      <a:endParaRPr lang="en-IN" sz="16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r>
                        <a:rPr lang="en-IN" sz="1600">
                          <a:effectLst/>
                          <a:latin typeface="Calibri" panose="020F0502020204030204" pitchFamily="34" charset="0"/>
                          <a:cs typeface="Calibri" panose="020F0502020204030204" pitchFamily="34" charset="0"/>
                        </a:rPr>
                        <a:t>200000</a:t>
                      </a:r>
                      <a:endParaRPr lang="en-IN" sz="16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r>
                        <a:rPr lang="en-IN" sz="1600">
                          <a:effectLst/>
                          <a:latin typeface="Calibri" panose="020F0502020204030204" pitchFamily="34" charset="0"/>
                          <a:cs typeface="Calibri" panose="020F0502020204030204" pitchFamily="34" charset="0"/>
                        </a:rPr>
                        <a:t>1</a:t>
                      </a:r>
                      <a:endParaRPr lang="en-IN" sz="16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926510954"/>
                  </a:ext>
                </a:extLst>
              </a:tr>
              <a:tr h="324310">
                <a:tc>
                  <a:txBody>
                    <a:bodyPr/>
                    <a:lstStyle/>
                    <a:p>
                      <a:pPr algn="ctr">
                        <a:lnSpc>
                          <a:spcPct val="107000"/>
                        </a:lnSpc>
                        <a:spcAft>
                          <a:spcPts val="800"/>
                        </a:spcAft>
                      </a:pPr>
                      <a:r>
                        <a:rPr lang="en-IN" sz="1600" b="1" dirty="0">
                          <a:effectLst/>
                          <a:latin typeface="Calibri" panose="020F0502020204030204" pitchFamily="34" charset="0"/>
                          <a:cs typeface="Calibri" panose="020F0502020204030204" pitchFamily="34" charset="0"/>
                        </a:rPr>
                        <a:t>200000-250000</a:t>
                      </a:r>
                      <a:endParaRPr lang="en-IN" sz="16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r>
                        <a:rPr lang="en-IN" sz="1600" dirty="0">
                          <a:effectLst/>
                          <a:latin typeface="Calibri" panose="020F0502020204030204" pitchFamily="34" charset="0"/>
                          <a:cs typeface="Calibri" panose="020F0502020204030204" pitchFamily="34" charset="0"/>
                        </a:rPr>
                        <a:t>0</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r>
                        <a:rPr lang="en-IN" sz="1600">
                          <a:effectLst/>
                          <a:latin typeface="Calibri" panose="020F0502020204030204" pitchFamily="34" charset="0"/>
                          <a:cs typeface="Calibri" panose="020F0502020204030204" pitchFamily="34" charset="0"/>
                        </a:rPr>
                        <a:t>0</a:t>
                      </a:r>
                      <a:endParaRPr lang="en-IN" sz="16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667134732"/>
                  </a:ext>
                </a:extLst>
              </a:tr>
              <a:tr h="324310">
                <a:tc>
                  <a:txBody>
                    <a:bodyPr/>
                    <a:lstStyle/>
                    <a:p>
                      <a:pPr algn="ctr">
                        <a:lnSpc>
                          <a:spcPct val="107000"/>
                        </a:lnSpc>
                        <a:spcAft>
                          <a:spcPts val="800"/>
                        </a:spcAft>
                      </a:pPr>
                      <a:r>
                        <a:rPr lang="en-IN" sz="1600" b="1" dirty="0">
                          <a:effectLst/>
                          <a:latin typeface="Calibri" panose="020F0502020204030204" pitchFamily="34" charset="0"/>
                          <a:cs typeface="Calibri" panose="020F0502020204030204" pitchFamily="34" charset="0"/>
                        </a:rPr>
                        <a:t>250000-300000</a:t>
                      </a:r>
                      <a:endParaRPr lang="en-IN" sz="16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r>
                        <a:rPr lang="en-IN" sz="1600" dirty="0">
                          <a:effectLst/>
                          <a:latin typeface="Calibri" panose="020F0502020204030204" pitchFamily="34" charset="0"/>
                          <a:cs typeface="Calibri" panose="020F0502020204030204" pitchFamily="34" charset="0"/>
                        </a:rPr>
                        <a:t>300000</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r>
                        <a:rPr lang="en-IN" sz="1600">
                          <a:effectLst/>
                          <a:latin typeface="Calibri" panose="020F0502020204030204" pitchFamily="34" charset="0"/>
                          <a:cs typeface="Calibri" panose="020F0502020204030204" pitchFamily="34" charset="0"/>
                        </a:rPr>
                        <a:t>1</a:t>
                      </a:r>
                      <a:endParaRPr lang="en-IN" sz="16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403221761"/>
                  </a:ext>
                </a:extLst>
              </a:tr>
              <a:tr h="324310">
                <a:tc>
                  <a:txBody>
                    <a:bodyPr/>
                    <a:lstStyle/>
                    <a:p>
                      <a:pPr algn="ctr">
                        <a:lnSpc>
                          <a:spcPct val="107000"/>
                        </a:lnSpc>
                        <a:spcAft>
                          <a:spcPts val="800"/>
                        </a:spcAft>
                      </a:pPr>
                      <a:r>
                        <a:rPr lang="en-IN" sz="1600" b="1" dirty="0">
                          <a:effectLst/>
                          <a:latin typeface="Calibri" panose="020F0502020204030204" pitchFamily="34" charset="0"/>
                          <a:cs typeface="Calibri" panose="020F0502020204030204" pitchFamily="34" charset="0"/>
                        </a:rPr>
                        <a:t>300000-350000</a:t>
                      </a:r>
                      <a:endParaRPr lang="en-IN" sz="16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r>
                        <a:rPr lang="en-IN" sz="1600" dirty="0">
                          <a:effectLst/>
                          <a:latin typeface="Calibri" panose="020F0502020204030204" pitchFamily="34" charset="0"/>
                          <a:cs typeface="Calibri" panose="020F0502020204030204" pitchFamily="34" charset="0"/>
                        </a:rPr>
                        <a:t>0</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r>
                        <a:rPr lang="en-IN" sz="1600">
                          <a:effectLst/>
                          <a:latin typeface="Calibri" panose="020F0502020204030204" pitchFamily="34" charset="0"/>
                          <a:cs typeface="Calibri" panose="020F0502020204030204" pitchFamily="34" charset="0"/>
                        </a:rPr>
                        <a:t>0</a:t>
                      </a:r>
                      <a:endParaRPr lang="en-IN" sz="16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51570803"/>
                  </a:ext>
                </a:extLst>
              </a:tr>
              <a:tr h="324310">
                <a:tc>
                  <a:txBody>
                    <a:bodyPr/>
                    <a:lstStyle/>
                    <a:p>
                      <a:pPr algn="ctr">
                        <a:lnSpc>
                          <a:spcPct val="107000"/>
                        </a:lnSpc>
                        <a:spcAft>
                          <a:spcPts val="800"/>
                        </a:spcAft>
                      </a:pPr>
                      <a:r>
                        <a:rPr lang="en-IN" sz="1600" b="1" dirty="0">
                          <a:effectLst/>
                          <a:latin typeface="Calibri" panose="020F0502020204030204" pitchFamily="34" charset="0"/>
                          <a:cs typeface="Calibri" panose="020F0502020204030204" pitchFamily="34" charset="0"/>
                        </a:rPr>
                        <a:t>350000-400000</a:t>
                      </a:r>
                      <a:endParaRPr lang="en-IN" sz="16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r>
                        <a:rPr lang="en-IN" sz="1600" dirty="0">
                          <a:effectLst/>
                          <a:latin typeface="Calibri" panose="020F0502020204030204" pitchFamily="34" charset="0"/>
                          <a:cs typeface="Calibri" panose="020F0502020204030204" pitchFamily="34" charset="0"/>
                        </a:rPr>
                        <a:t>400000</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r>
                        <a:rPr lang="en-IN" sz="1600" dirty="0">
                          <a:effectLst/>
                          <a:latin typeface="Calibri" panose="020F0502020204030204" pitchFamily="34" charset="0"/>
                          <a:cs typeface="Calibri" panose="020F0502020204030204" pitchFamily="34" charset="0"/>
                        </a:rPr>
                        <a:t>1</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279189985"/>
                  </a:ext>
                </a:extLst>
              </a:tr>
              <a:tr h="324310">
                <a:tc>
                  <a:txBody>
                    <a:bodyPr/>
                    <a:lstStyle/>
                    <a:p>
                      <a:pPr algn="ctr">
                        <a:lnSpc>
                          <a:spcPct val="107000"/>
                        </a:lnSpc>
                        <a:spcAft>
                          <a:spcPts val="800"/>
                        </a:spcAft>
                      </a:pPr>
                      <a:r>
                        <a:rPr lang="en-IN" sz="1600" b="1" dirty="0">
                          <a:effectLst/>
                          <a:latin typeface="Calibri" panose="020F0502020204030204" pitchFamily="34" charset="0"/>
                          <a:cs typeface="Calibri" panose="020F0502020204030204" pitchFamily="34" charset="0"/>
                        </a:rPr>
                        <a:t>Total</a:t>
                      </a:r>
                      <a:endParaRPr lang="en-IN" sz="16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r>
                        <a:rPr lang="en-IN" sz="1600">
                          <a:effectLst/>
                          <a:latin typeface="Calibri" panose="020F0502020204030204" pitchFamily="34" charset="0"/>
                          <a:cs typeface="Calibri" panose="020F0502020204030204" pitchFamily="34" charset="0"/>
                        </a:rPr>
                        <a:t>358228369</a:t>
                      </a:r>
                      <a:endParaRPr lang="en-IN" sz="16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r>
                        <a:rPr lang="en-IN" sz="1600" dirty="0">
                          <a:effectLst/>
                          <a:latin typeface="Calibri" panose="020F0502020204030204" pitchFamily="34" charset="0"/>
                          <a:cs typeface="Calibri" panose="020F0502020204030204" pitchFamily="34" charset="0"/>
                        </a:rPr>
                        <a:t>7167</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853308343"/>
                  </a:ext>
                </a:extLst>
              </a:tr>
            </a:tbl>
          </a:graphicData>
        </a:graphic>
      </p:graphicFrame>
    </p:spTree>
    <p:extLst>
      <p:ext uri="{BB962C8B-B14F-4D97-AF65-F5344CB8AC3E}">
        <p14:creationId xmlns:p14="http://schemas.microsoft.com/office/powerpoint/2010/main" val="938372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306" name="Google Shape;306;p14"/>
          <p:cNvSpPr txBox="1">
            <a:spLocks noGrp="1"/>
          </p:cNvSpPr>
          <p:nvPr>
            <p:ph type="title"/>
          </p:nvPr>
        </p:nvSpPr>
        <p:spPr>
          <a:xfrm>
            <a:off x="2640104" y="620115"/>
            <a:ext cx="7113496" cy="442179"/>
          </a:xfrm>
          <a:prstGeom prst="rect">
            <a:avLst/>
          </a:prstGeom>
          <a:noFill/>
          <a:ln>
            <a:noFill/>
          </a:ln>
        </p:spPr>
        <p:txBody>
          <a:bodyPr spcFirstLastPara="1" vert="horz" wrap="square" lIns="0" tIns="6928" rIns="0" bIns="0" rtlCol="0" anchor="t" anchorCtr="0">
            <a:spAutoFit/>
          </a:bodyPr>
          <a:lstStyle/>
          <a:p>
            <a:pPr marL="7701" marR="3081" algn="ctr">
              <a:lnSpc>
                <a:spcPct val="100600"/>
              </a:lnSpc>
            </a:pPr>
            <a:r>
              <a:rPr lang="en-US" sz="2800" dirty="0">
                <a:solidFill>
                  <a:srgbClr val="211E1F"/>
                </a:solidFill>
                <a:latin typeface="Inter ExtraBold" panose="02000503000000020004" pitchFamily="2" charset="0"/>
              </a:rPr>
              <a:t>4. Department-wise proportion of hired people</a:t>
            </a:r>
            <a:r>
              <a:rPr lang="en-PH" sz="2800" dirty="0">
                <a:solidFill>
                  <a:srgbClr val="ED2127"/>
                </a:solidFill>
                <a:latin typeface="Inter ExtraBold" panose="02000503000000020004" pitchFamily="2" charset="0"/>
                <a:ea typeface="Inter ExtraBold" panose="02000503000000020004" pitchFamily="2" charset="0"/>
                <a:cs typeface="Inter"/>
                <a:sym typeface="Inter Black"/>
              </a:rPr>
              <a:t>.</a:t>
            </a:r>
            <a:endParaRPr sz="3600" dirty="0">
              <a:latin typeface="Inter ExtraBold" panose="02000503000000020004" pitchFamily="2" charset="0"/>
              <a:ea typeface="Inter ExtraBold" panose="02000503000000020004" pitchFamily="2" charset="0"/>
              <a:cs typeface="Inter"/>
              <a:sym typeface="Inter Black"/>
            </a:endParaRPr>
          </a:p>
        </p:txBody>
      </p:sp>
      <p:sp>
        <p:nvSpPr>
          <p:cNvPr id="309" name="Google Shape;309;p14"/>
          <p:cNvSpPr/>
          <p:nvPr/>
        </p:nvSpPr>
        <p:spPr>
          <a:xfrm rot="16200000">
            <a:off x="6274845" y="-2416461"/>
            <a:ext cx="45719" cy="6911791"/>
          </a:xfrm>
          <a:custGeom>
            <a:avLst/>
            <a:gdLst/>
            <a:ahLst/>
            <a:cxnLst/>
            <a:rect l="l" t="t" r="r" b="b"/>
            <a:pathLst>
              <a:path w="73659" h="1633855" extrusionOk="0">
                <a:moveTo>
                  <a:pt x="73296" y="0"/>
                </a:moveTo>
                <a:lnTo>
                  <a:pt x="0" y="0"/>
                </a:lnTo>
                <a:lnTo>
                  <a:pt x="0" y="1633458"/>
                </a:lnTo>
                <a:lnTo>
                  <a:pt x="73296" y="1633458"/>
                </a:lnTo>
                <a:lnTo>
                  <a:pt x="73296" y="0"/>
                </a:lnTo>
                <a:close/>
              </a:path>
            </a:pathLst>
          </a:custGeom>
          <a:solidFill>
            <a:srgbClr val="ED1C23"/>
          </a:solidFill>
          <a:ln>
            <a:noFill/>
          </a:ln>
        </p:spPr>
        <p:txBody>
          <a:bodyPr spcFirstLastPara="1" wrap="square" lIns="0" tIns="0" rIns="0" bIns="0" anchor="t" anchorCtr="0">
            <a:noAutofit/>
          </a:bodyPr>
          <a:lstStyle/>
          <a:p>
            <a:endParaRPr sz="1092"/>
          </a:p>
        </p:txBody>
      </p:sp>
      <p:sp>
        <p:nvSpPr>
          <p:cNvPr id="310" name="Google Shape;310;p14"/>
          <p:cNvSpPr/>
          <p:nvPr/>
        </p:nvSpPr>
        <p:spPr>
          <a:xfrm>
            <a:off x="11747103" y="6394001"/>
            <a:ext cx="273396" cy="273396"/>
          </a:xfrm>
          <a:custGeom>
            <a:avLst/>
            <a:gdLst/>
            <a:ahLst/>
            <a:cxnLst/>
            <a:rect l="l" t="t" r="r" b="b"/>
            <a:pathLst>
              <a:path w="450850" h="450850" extrusionOk="0">
                <a:moveTo>
                  <a:pt x="450248" y="0"/>
                </a:moveTo>
                <a:lnTo>
                  <a:pt x="0" y="0"/>
                </a:lnTo>
                <a:lnTo>
                  <a:pt x="0" y="450248"/>
                </a:lnTo>
                <a:lnTo>
                  <a:pt x="450248" y="450248"/>
                </a:lnTo>
                <a:lnTo>
                  <a:pt x="450248" y="0"/>
                </a:lnTo>
                <a:close/>
              </a:path>
            </a:pathLst>
          </a:custGeom>
          <a:solidFill>
            <a:srgbClr val="231F20"/>
          </a:solidFill>
          <a:ln>
            <a:noFill/>
          </a:ln>
        </p:spPr>
        <p:txBody>
          <a:bodyPr spcFirstLastPara="1" wrap="square" lIns="0" tIns="0" rIns="0" bIns="0" anchor="t" anchorCtr="0">
            <a:noAutofit/>
          </a:bodyPr>
          <a:lstStyle/>
          <a:p>
            <a:endParaRPr sz="1092"/>
          </a:p>
        </p:txBody>
      </p:sp>
      <p:sp>
        <p:nvSpPr>
          <p:cNvPr id="311" name="Google Shape;311;p14"/>
          <p:cNvSpPr txBox="1">
            <a:spLocks noGrp="1"/>
          </p:cNvSpPr>
          <p:nvPr>
            <p:ph type="sldNum" idx="12"/>
          </p:nvPr>
        </p:nvSpPr>
        <p:spPr>
          <a:xfrm>
            <a:off x="11825592" y="6447205"/>
            <a:ext cx="158261" cy="126686"/>
          </a:xfrm>
          <a:prstGeom prst="rect">
            <a:avLst/>
          </a:prstGeom>
          <a:noFill/>
          <a:ln>
            <a:noFill/>
          </a:ln>
        </p:spPr>
        <p:txBody>
          <a:bodyPr spcFirstLastPara="1" vert="horz" wrap="square" lIns="0" tIns="5382" rIns="0" bIns="0" rtlCol="0" anchor="t" anchorCtr="0">
            <a:spAutoFit/>
          </a:bodyPr>
          <a:lstStyle/>
          <a:p>
            <a:pPr algn="l"/>
            <a:fld id="{00000000-1234-1234-1234-123412341234}" type="slidenum">
              <a:rPr lang="en-PH"/>
              <a:pPr algn="l"/>
              <a:t>9</a:t>
            </a:fld>
            <a:endParaRPr/>
          </a:p>
        </p:txBody>
      </p:sp>
      <p:sp>
        <p:nvSpPr>
          <p:cNvPr id="312" name="Google Shape;312;p14"/>
          <p:cNvSpPr/>
          <p:nvPr/>
        </p:nvSpPr>
        <p:spPr>
          <a:xfrm>
            <a:off x="428" y="-327275"/>
            <a:ext cx="2076256" cy="327275"/>
          </a:xfrm>
          <a:prstGeom prst="rect">
            <a:avLst/>
          </a:prstGeom>
          <a:solidFill>
            <a:schemeClr val="dk1"/>
          </a:solidFill>
          <a:ln>
            <a:noFill/>
          </a:ln>
        </p:spPr>
        <p:txBody>
          <a:bodyPr spcFirstLastPara="1" wrap="square" lIns="55440" tIns="55440" rIns="55440" bIns="55440" anchor="ctr" anchorCtr="0">
            <a:noAutofit/>
          </a:bodyPr>
          <a:lstStyle/>
          <a:p>
            <a:endParaRPr sz="1092"/>
          </a:p>
        </p:txBody>
      </p:sp>
      <p:sp>
        <p:nvSpPr>
          <p:cNvPr id="313" name="Google Shape;313;p14"/>
          <p:cNvSpPr txBox="1"/>
          <p:nvPr/>
        </p:nvSpPr>
        <p:spPr>
          <a:xfrm>
            <a:off x="111717" y="-282067"/>
            <a:ext cx="1944728" cy="236811"/>
          </a:xfrm>
          <a:prstGeom prst="rect">
            <a:avLst/>
          </a:prstGeom>
          <a:noFill/>
          <a:ln>
            <a:noFill/>
          </a:ln>
        </p:spPr>
        <p:txBody>
          <a:bodyPr spcFirstLastPara="1" wrap="square" lIns="0" tIns="8080" rIns="0" bIns="0" anchor="t" anchorCtr="0">
            <a:spAutoFit/>
          </a:bodyPr>
          <a:lstStyle/>
          <a:p>
            <a:pPr marL="7701"/>
            <a:r>
              <a:rPr lang="en-PH" sz="1486" b="1">
                <a:solidFill>
                  <a:schemeClr val="lt1"/>
                </a:solidFill>
                <a:latin typeface="Lato"/>
                <a:ea typeface="Lato"/>
                <a:cs typeface="Lato"/>
                <a:sym typeface="Lato"/>
              </a:rPr>
              <a:t>DATA DRIVEN SLIDE</a:t>
            </a:r>
            <a:endParaRPr sz="1486" b="1">
              <a:solidFill>
                <a:schemeClr val="lt1"/>
              </a:solidFill>
              <a:latin typeface="Lato"/>
              <a:ea typeface="Lato"/>
              <a:cs typeface="Lato"/>
              <a:sym typeface="Lato"/>
            </a:endParaRPr>
          </a:p>
        </p:txBody>
      </p:sp>
      <p:graphicFrame>
        <p:nvGraphicFramePr>
          <p:cNvPr id="47" name="Chart 46">
            <a:extLst>
              <a:ext uri="{FF2B5EF4-FFF2-40B4-BE49-F238E27FC236}">
                <a16:creationId xmlns:a16="http://schemas.microsoft.com/office/drawing/2014/main" id="{F744E3A0-7591-43D4-B545-0E01F673BE32}"/>
              </a:ext>
            </a:extLst>
          </p:cNvPr>
          <p:cNvGraphicFramePr/>
          <p:nvPr>
            <p:extLst>
              <p:ext uri="{D42A27DB-BD31-4B8C-83A1-F6EECF244321}">
                <p14:modId xmlns:p14="http://schemas.microsoft.com/office/powerpoint/2010/main" val="1335915347"/>
              </p:ext>
            </p:extLst>
          </p:nvPr>
        </p:nvGraphicFramePr>
        <p:xfrm>
          <a:off x="1759714" y="1615440"/>
          <a:ext cx="7697155" cy="39128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29287114"/>
      </p:ext>
    </p:extLst>
  </p:cSld>
  <p:clrMapOvr>
    <a:masterClrMapping/>
  </p:clrMapOvr>
</p:sld>
</file>

<file path=ppt/theme/theme1.xml><?xml version="1.0" encoding="utf-8"?>
<a:theme xmlns:a="http://schemas.openxmlformats.org/drawingml/2006/main" name="Office Theme">
  <a:themeElements>
    <a:clrScheme name="Custom 235">
      <a:dk1>
        <a:sysClr val="windowText" lastClr="000000"/>
      </a:dk1>
      <a:lt1>
        <a:sysClr val="window" lastClr="FFFFFF"/>
      </a:lt1>
      <a:dk2>
        <a:srgbClr val="44546A"/>
      </a:dk2>
      <a:lt2>
        <a:srgbClr val="FAF6F5"/>
      </a:lt2>
      <a:accent1>
        <a:srgbClr val="72D5E3"/>
      </a:accent1>
      <a:accent2>
        <a:srgbClr val="EECCAC"/>
      </a:accent2>
      <a:accent3>
        <a:srgbClr val="EC7276"/>
      </a:accent3>
      <a:accent4>
        <a:srgbClr val="ABE373"/>
      </a:accent4>
      <a:accent5>
        <a:srgbClr val="FF9B5D"/>
      </a:accent5>
      <a:accent6>
        <a:srgbClr val="77A4E7"/>
      </a:accent6>
      <a:hlink>
        <a:srgbClr val="72D5E3"/>
      </a:hlink>
      <a:folHlink>
        <a:srgbClr val="72D5E3"/>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imeline from Smartart_04_SB -v2" id="{E210AA80-CABA-4880-AC37-1F4E50404E3B}" vid="{756AB075-42DF-4665-8663-FAF16AD1E4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E2710F-C3EF-4E8A-B5E7-534C1A52C80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D51B915-B752-4B7C-BA7F-CCFB347FFE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B28B7D-B36D-4BFF-B46F-FA322EDA05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Project milestone timeline</Template>
  <TotalTime>186</TotalTime>
  <Words>544</Words>
  <Application>Microsoft Office PowerPoint</Application>
  <PresentationFormat>Widescreen</PresentationFormat>
  <Paragraphs>118</Paragraphs>
  <Slides>12</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vt:i4>
      </vt:variant>
    </vt:vector>
  </HeadingPairs>
  <TitlesOfParts>
    <vt:vector size="25" baseType="lpstr">
      <vt:lpstr>Arial</vt:lpstr>
      <vt:lpstr>Avenir</vt:lpstr>
      <vt:lpstr>Calibri</vt:lpstr>
      <vt:lpstr>Georgia</vt:lpstr>
      <vt:lpstr>Inter</vt:lpstr>
      <vt:lpstr>Inter ExtraBold</vt:lpstr>
      <vt:lpstr>Inter SemiBold</vt:lpstr>
      <vt:lpstr>Lato</vt:lpstr>
      <vt:lpstr>Segoe UI Variable Text Semibold</vt:lpstr>
      <vt:lpstr>Söhne</vt:lpstr>
      <vt:lpstr>Source Sans Pro Light</vt:lpstr>
      <vt:lpstr>Source Sans Pro SemiBold</vt:lpstr>
      <vt:lpstr>Office Theme</vt:lpstr>
      <vt:lpstr>Hiring Process Analytics</vt:lpstr>
      <vt:lpstr>Content</vt:lpstr>
      <vt:lpstr>Project Description.</vt:lpstr>
      <vt:lpstr>Approach.</vt:lpstr>
      <vt:lpstr>Tech-stack used.</vt:lpstr>
      <vt:lpstr>Project Insights</vt:lpstr>
      <vt:lpstr>1. Number of males and females hired</vt:lpstr>
      <vt:lpstr>3. class intervals for salary in the company </vt:lpstr>
      <vt:lpstr>4. Department-wise proportion of hired people.</vt:lpstr>
      <vt:lpstr>Graphical representation of different post tiers.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Insights</dc:title>
  <dc:creator>Rishabh Negi</dc:creator>
  <cp:lastModifiedBy>Rishabh Negi</cp:lastModifiedBy>
  <cp:revision>3</cp:revision>
  <dcterms:created xsi:type="dcterms:W3CDTF">2023-02-15T07:32:23Z</dcterms:created>
  <dcterms:modified xsi:type="dcterms:W3CDTF">2023-02-15T20:41:42Z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